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3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7"/>
    <p:restoredTop sz="94363"/>
  </p:normalViewPr>
  <p:slideViewPr>
    <p:cSldViewPr snapToGrid="0" snapToObjects="1" showGuides="1">
      <p:cViewPr varScale="1">
        <p:scale>
          <a:sx n="104" d="100"/>
          <a:sy n="104" d="100"/>
        </p:scale>
        <p:origin x="85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6DD438-A801-3B42-8E8D-8207530F0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A77E26E-4027-F54A-B614-8D16D526B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0A2AF7-BC32-9348-9921-07AE74BEE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05-7D6E-C143-B294-F5B05C239A04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F81395-08EC-3D47-AA92-6BAC98A4B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51FDD4-BCD3-C142-B754-4C9E280C6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A0D4-561B-8146-99C2-0C9F844EE8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61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FBB8BB-BA0F-9B4A-A567-1E2325E67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853DB82-7F4E-F349-9A72-BEB992629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0FDF58-1B24-6443-8644-25D6E4A1B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05-7D6E-C143-B294-F5B05C239A04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C19150-067F-464C-8812-E63C1AC98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68978-09CA-F448-9F8D-E7796CD9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A0D4-561B-8146-99C2-0C9F844EE8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519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8550EC2-33EB-A346-822C-82CA58324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B102BEF-4FB9-774E-8C14-E15FFCC86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429DEA-7BF6-E340-838C-CA5737AED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05-7D6E-C143-B294-F5B05C239A04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E70754-9C4E-8D4B-9573-2C941F08D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E0597D-70BA-CB42-8B39-BDC9CFFBD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A0D4-561B-8146-99C2-0C9F844EE8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313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7BCFFA-DE35-0844-9F31-4907460CA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E75157-8A92-B241-B33D-8319563EB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66C3D4-40C3-2B4C-9015-4D686CDBD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05-7D6E-C143-B294-F5B05C239A04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10C3B7-6BA9-D94A-BCEB-6A0082CAB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8638E0-FB22-8446-B151-8D3D00CFC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A0D4-561B-8146-99C2-0C9F844EE8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729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DDD530-25FB-CF4A-9022-0F829F3A8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ED41AF-4CD5-1C42-AFB6-D4E5878EB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5C5063-EC8E-4646-AA72-980E59517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05-7D6E-C143-B294-F5B05C239A04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7DFD72-70A6-AD42-9C7C-2DBF169E9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90D055-658D-7B49-A727-B90DD931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A0D4-561B-8146-99C2-0C9F844EE8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1766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D79A1D-8F7A-264A-8E0B-826A3C05B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207814-26C0-7041-BEC8-F9742A7551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22E3938-59A9-484D-B277-DFE51FE39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DAFAC3B-CE01-2641-BCD3-5325B239F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05-7D6E-C143-B294-F5B05C239A04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2D9B6A-CE21-B646-B46C-84ADB8B7A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27B835-1307-4F42-B9EA-30A4A7685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A0D4-561B-8146-99C2-0C9F844EE8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63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907890-2033-CE41-A542-6CA3C34B7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50BEEB8-CFFD-1F40-99B6-AA922BF2D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B5891FA-B88F-A647-B9C3-4042CAF84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663C8F8-018E-C74D-B370-2C05C0960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B40BFA3-DF2A-2F40-BE60-5B78857BA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2C4F293-DDDF-BF48-94ED-E800AE959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05-7D6E-C143-B294-F5B05C239A04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CC0E524-2A91-3443-90E2-2C98113C1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4348B4F-D719-A043-AA63-7CD90051F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A0D4-561B-8146-99C2-0C9F844EE8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664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599471-5428-6B48-9813-29F9816EA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48C4ED6-87E2-1C44-8676-5FB99811F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05-7D6E-C143-B294-F5B05C239A04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6F205C3-FEA7-CA40-9225-70A57EE34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D9734A-E36B-1248-ACC4-C0A160CFC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A0D4-561B-8146-99C2-0C9F844EE8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46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D2CAC6E-0CBE-444D-8BD7-6FD729FB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05-7D6E-C143-B294-F5B05C239A04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2EAD32A-1D17-A54F-B404-5EC9B7873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9F259F7-85F3-6343-926C-1791297C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A0D4-561B-8146-99C2-0C9F844EE8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24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92EE2F-9302-8C46-B413-4329890B0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58EFA7-8514-E44F-B93E-532C5F85D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2D9E2DB-EA98-804C-BA89-0B7BBBDDE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A67245-55EC-4649-9FA8-7CBDC4170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05-7D6E-C143-B294-F5B05C239A04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B2E81A-5975-D44C-A617-D8E0BDD31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B32C3F2-9B4C-1D41-B482-280CCDABB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A0D4-561B-8146-99C2-0C9F844EE8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4B7E9B-08F2-3847-A5AB-39ADC6E04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7A9DC22-84A1-8D41-985F-43E351252F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5945D81-E623-7046-8D4B-3824317C2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5E6CDA2-B79D-D746-BDED-9429AB1B1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05-7D6E-C143-B294-F5B05C239A04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B11A74-C0F4-3643-ADF2-8CA1A6286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B4A7DF7-2FDB-614A-8614-C0D04689B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A0D4-561B-8146-99C2-0C9F844EE8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128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D7F6308-AB28-564C-9C8B-7B27888D5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BF6551-8D7E-BA4C-B4CC-9C9812371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1920CB-A57E-FF41-8336-1842F16C5D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50505-7D6E-C143-B294-F5B05C239A04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6B436C-C6A3-D741-A000-C9198302B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846EB6-1CD3-4B45-ADA5-09FD50DA8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2A0D4-561B-8146-99C2-0C9F844EE8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70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F45A0A2-CDB7-AA48-8CAF-7FCB28F3F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928" y="8716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e-DE" sz="6000" dirty="0">
                <a:latin typeface="+mn-lt"/>
              </a:rPr>
              <a:t>Herzlich Willkommen!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F45AD4F-6FBB-8E4D-BC40-9E0E4335A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078" y="2192671"/>
            <a:ext cx="10515600" cy="3851994"/>
          </a:xfrm>
          <a:noFill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6000" dirty="0"/>
              <a:t>Bitte beachten Sie: Eine Aufzeichnung dieser Lehrveranstaltung ist nicht gestattet.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360" y="165218"/>
            <a:ext cx="2661677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97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F45AD4F-6FBB-8E4D-BC40-9E0E4335A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078" y="1246909"/>
            <a:ext cx="10515600" cy="4797756"/>
          </a:xfrm>
          <a:noFill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6000" dirty="0"/>
              <a:t>Die Inhalte der Veranstaltung sind urheberrechtlich geschützt. Eine unautorisierte öffentliche Verbreitung stellt einen Rechtsverstoß dar. </a:t>
            </a:r>
          </a:p>
          <a:p>
            <a:pPr marL="0" indent="0" algn="ctr">
              <a:buNone/>
            </a:pPr>
            <a:endParaRPr lang="de-DE" sz="60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360" y="165218"/>
            <a:ext cx="2661677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67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F45AD4F-6FBB-8E4D-BC40-9E0E4335A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078" y="1246909"/>
            <a:ext cx="10515600" cy="4797756"/>
          </a:xfrm>
          <a:noFill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6000" dirty="0"/>
              <a:t>Auch die Persönlichkeitsrechte der Teilnehmenden stehen einer unautorisierten Aufnahme und Veröffentlichung entgegen. 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360" y="165218"/>
            <a:ext cx="2661677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92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F45AD4F-6FBB-8E4D-BC40-9E0E4335A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078" y="1246909"/>
            <a:ext cx="10515600" cy="4797756"/>
          </a:xfrm>
          <a:noFill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6000" dirty="0"/>
              <a:t>Für Fragen zur Nutzung der Inhalte  wenden Sie sich an Ihre Dozierenden.</a:t>
            </a:r>
          </a:p>
          <a:p>
            <a:pPr marL="0" indent="0" algn="ctr">
              <a:buNone/>
            </a:pPr>
            <a:r>
              <a:rPr lang="de-DE" sz="6000" dirty="0"/>
              <a:t>Eine Zuwiderhandlung kann rechtliche Schritte nach sich ziehen!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360" y="165218"/>
            <a:ext cx="2661677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335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</Words>
  <Application>Microsoft Office PowerPoint</Application>
  <PresentationFormat>Breitbild</PresentationFormat>
  <Paragraphs>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Herzlich Willkommen!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Willkommen!</dc:title>
  <dc:creator>Microsoft Office User</dc:creator>
  <cp:lastModifiedBy>Melanie Müller</cp:lastModifiedBy>
  <cp:revision>12</cp:revision>
  <dcterms:created xsi:type="dcterms:W3CDTF">2020-10-12T09:28:56Z</dcterms:created>
  <dcterms:modified xsi:type="dcterms:W3CDTF">2020-11-16T14:27:26Z</dcterms:modified>
</cp:coreProperties>
</file>