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7" r:id="rId3"/>
    <p:sldId id="258" r:id="rId4"/>
  </p:sldIdLst>
  <p:sldSz cx="6372225" cy="4392613"/>
  <p:notesSz cx="6858000" cy="9144000"/>
  <p:embeddedFontLst>
    <p:embeddedFont>
      <p:font typeface="Calibri" panose="020F050202020403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0">
          <p15:clr>
            <a:srgbClr val="A4A3A4"/>
          </p15:clr>
        </p15:guide>
        <p15:guide id="2" pos="91">
          <p15:clr>
            <a:srgbClr val="A4A3A4"/>
          </p15:clr>
        </p15:guide>
        <p15:guide id="3" orient="horz" pos="2677">
          <p15:clr>
            <a:srgbClr val="A4A3A4"/>
          </p15:clr>
        </p15:guide>
        <p15:guide id="4" pos="392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ED4"/>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EAA580E-AAB9-41D7-A7A8-FE1B6321DAB3}">
  <a:tblStyle styleId="{1EAA580E-AAB9-41D7-A7A8-FE1B6321DAB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60"/>
  </p:normalViewPr>
  <p:slideViewPr>
    <p:cSldViewPr snapToGrid="0">
      <p:cViewPr>
        <p:scale>
          <a:sx n="200" d="100"/>
          <a:sy n="200" d="100"/>
        </p:scale>
        <p:origin x="672" y="144"/>
      </p:cViewPr>
      <p:guideLst>
        <p:guide orient="horz" pos="90"/>
        <p:guide pos="91"/>
        <p:guide orient="horz" pos="2677"/>
        <p:guide pos="392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41877" y="685800"/>
            <a:ext cx="49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41388" y="685800"/>
            <a:ext cx="497522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17214" y="635788"/>
            <a:ext cx="5937600" cy="1752900"/>
          </a:xfrm>
          <a:prstGeom prst="rect">
            <a:avLst/>
          </a:prstGeom>
        </p:spPr>
        <p:txBody>
          <a:bodyPr spcFirstLastPara="1" wrap="square" lIns="68500" tIns="68500" rIns="68500" bIns="68500" anchor="b" anchorCtr="0">
            <a:noAutofit/>
          </a:bodyPr>
          <a:lstStyle>
            <a:lvl1pPr lvl="0" algn="ctr">
              <a:spcBef>
                <a:spcPts val="0"/>
              </a:spcBef>
              <a:spcAft>
                <a:spcPts val="0"/>
              </a:spcAft>
              <a:buSzPts val="3900"/>
              <a:buNone/>
              <a:defRPr sz="3900"/>
            </a:lvl1pPr>
            <a:lvl2pPr lvl="1" algn="ctr">
              <a:spcBef>
                <a:spcPts val="0"/>
              </a:spcBef>
              <a:spcAft>
                <a:spcPts val="0"/>
              </a:spcAft>
              <a:buSzPts val="3900"/>
              <a:buNone/>
              <a:defRPr sz="3900"/>
            </a:lvl2pPr>
            <a:lvl3pPr lvl="2" algn="ctr">
              <a:spcBef>
                <a:spcPts val="0"/>
              </a:spcBef>
              <a:spcAft>
                <a:spcPts val="0"/>
              </a:spcAft>
              <a:buSzPts val="3900"/>
              <a:buNone/>
              <a:defRPr sz="3900"/>
            </a:lvl3pPr>
            <a:lvl4pPr lvl="3" algn="ctr">
              <a:spcBef>
                <a:spcPts val="0"/>
              </a:spcBef>
              <a:spcAft>
                <a:spcPts val="0"/>
              </a:spcAft>
              <a:buSzPts val="3900"/>
              <a:buNone/>
              <a:defRPr sz="3900"/>
            </a:lvl4pPr>
            <a:lvl5pPr lvl="4" algn="ctr">
              <a:spcBef>
                <a:spcPts val="0"/>
              </a:spcBef>
              <a:spcAft>
                <a:spcPts val="0"/>
              </a:spcAft>
              <a:buSzPts val="3900"/>
              <a:buNone/>
              <a:defRPr sz="3900"/>
            </a:lvl5pPr>
            <a:lvl6pPr lvl="5" algn="ctr">
              <a:spcBef>
                <a:spcPts val="0"/>
              </a:spcBef>
              <a:spcAft>
                <a:spcPts val="0"/>
              </a:spcAft>
              <a:buSzPts val="3900"/>
              <a:buNone/>
              <a:defRPr sz="3900"/>
            </a:lvl6pPr>
            <a:lvl7pPr lvl="6" algn="ctr">
              <a:spcBef>
                <a:spcPts val="0"/>
              </a:spcBef>
              <a:spcAft>
                <a:spcPts val="0"/>
              </a:spcAft>
              <a:buSzPts val="3900"/>
              <a:buNone/>
              <a:defRPr sz="3900"/>
            </a:lvl7pPr>
            <a:lvl8pPr lvl="7" algn="ctr">
              <a:spcBef>
                <a:spcPts val="0"/>
              </a:spcBef>
              <a:spcAft>
                <a:spcPts val="0"/>
              </a:spcAft>
              <a:buSzPts val="3900"/>
              <a:buNone/>
              <a:defRPr sz="3900"/>
            </a:lvl8pPr>
            <a:lvl9pPr lvl="8" algn="ctr">
              <a:spcBef>
                <a:spcPts val="0"/>
              </a:spcBef>
              <a:spcAft>
                <a:spcPts val="0"/>
              </a:spcAft>
              <a:buSzPts val="3900"/>
              <a:buNone/>
              <a:defRPr sz="3900"/>
            </a:lvl9pPr>
          </a:lstStyle>
          <a:p>
            <a:endParaRPr/>
          </a:p>
        </p:txBody>
      </p:sp>
      <p:sp>
        <p:nvSpPr>
          <p:cNvPr id="11" name="Google Shape;11;p2"/>
          <p:cNvSpPr txBox="1">
            <a:spLocks noGrp="1"/>
          </p:cNvSpPr>
          <p:nvPr>
            <p:ph type="subTitle" idx="1"/>
          </p:nvPr>
        </p:nvSpPr>
        <p:spPr>
          <a:xfrm>
            <a:off x="217208" y="2420040"/>
            <a:ext cx="5937600" cy="676800"/>
          </a:xfrm>
          <a:prstGeom prst="rect">
            <a:avLst/>
          </a:prstGeom>
        </p:spPr>
        <p:txBody>
          <a:bodyPr spcFirstLastPara="1" wrap="square" lIns="68500" tIns="68500" rIns="68500" bIns="68500"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 name="Google Shape;12;p2"/>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17208" y="944513"/>
            <a:ext cx="5937600" cy="1676700"/>
          </a:xfrm>
          <a:prstGeom prst="rect">
            <a:avLst/>
          </a:prstGeom>
        </p:spPr>
        <p:txBody>
          <a:bodyPr spcFirstLastPara="1" wrap="square" lIns="68500" tIns="68500" rIns="68500" bIns="68500" anchor="b" anchorCtr="0">
            <a:noAutofit/>
          </a:bodyPr>
          <a:lstStyle>
            <a:lvl1pPr lvl="0" algn="ctr">
              <a:spcBef>
                <a:spcPts val="0"/>
              </a:spcBef>
              <a:spcAft>
                <a:spcPts val="0"/>
              </a:spcAft>
              <a:buSzPts val="9000"/>
              <a:buNone/>
              <a:defRPr sz="9000"/>
            </a:lvl1pPr>
            <a:lvl2pPr lvl="1" algn="ctr">
              <a:spcBef>
                <a:spcPts val="0"/>
              </a:spcBef>
              <a:spcAft>
                <a:spcPts val="0"/>
              </a:spcAft>
              <a:buSzPts val="9000"/>
              <a:buNone/>
              <a:defRPr sz="9000"/>
            </a:lvl2pPr>
            <a:lvl3pPr lvl="2" algn="ctr">
              <a:spcBef>
                <a:spcPts val="0"/>
              </a:spcBef>
              <a:spcAft>
                <a:spcPts val="0"/>
              </a:spcAft>
              <a:buSzPts val="9000"/>
              <a:buNone/>
              <a:defRPr sz="9000"/>
            </a:lvl3pPr>
            <a:lvl4pPr lvl="3" algn="ctr">
              <a:spcBef>
                <a:spcPts val="0"/>
              </a:spcBef>
              <a:spcAft>
                <a:spcPts val="0"/>
              </a:spcAft>
              <a:buSzPts val="9000"/>
              <a:buNone/>
              <a:defRPr sz="9000"/>
            </a:lvl4pPr>
            <a:lvl5pPr lvl="4" algn="ctr">
              <a:spcBef>
                <a:spcPts val="0"/>
              </a:spcBef>
              <a:spcAft>
                <a:spcPts val="0"/>
              </a:spcAft>
              <a:buSzPts val="9000"/>
              <a:buNone/>
              <a:defRPr sz="9000"/>
            </a:lvl5pPr>
            <a:lvl6pPr lvl="5" algn="ctr">
              <a:spcBef>
                <a:spcPts val="0"/>
              </a:spcBef>
              <a:spcAft>
                <a:spcPts val="0"/>
              </a:spcAft>
              <a:buSzPts val="9000"/>
              <a:buNone/>
              <a:defRPr sz="9000"/>
            </a:lvl6pPr>
            <a:lvl7pPr lvl="6" algn="ctr">
              <a:spcBef>
                <a:spcPts val="0"/>
              </a:spcBef>
              <a:spcAft>
                <a:spcPts val="0"/>
              </a:spcAft>
              <a:buSzPts val="9000"/>
              <a:buNone/>
              <a:defRPr sz="9000"/>
            </a:lvl7pPr>
            <a:lvl8pPr lvl="7" algn="ctr">
              <a:spcBef>
                <a:spcPts val="0"/>
              </a:spcBef>
              <a:spcAft>
                <a:spcPts val="0"/>
              </a:spcAft>
              <a:buSzPts val="9000"/>
              <a:buNone/>
              <a:defRPr sz="9000"/>
            </a:lvl8pPr>
            <a:lvl9pPr lvl="8" algn="ctr">
              <a:spcBef>
                <a:spcPts val="0"/>
              </a:spcBef>
              <a:spcAft>
                <a:spcPts val="0"/>
              </a:spcAft>
              <a:buSzPts val="9000"/>
              <a:buNone/>
              <a:defRPr sz="9000"/>
            </a:lvl9pPr>
          </a:lstStyle>
          <a:p>
            <a:r>
              <a:t>xx%</a:t>
            </a:r>
          </a:p>
        </p:txBody>
      </p:sp>
      <p:sp>
        <p:nvSpPr>
          <p:cNvPr id="46" name="Google Shape;46;p11"/>
          <p:cNvSpPr txBox="1">
            <a:spLocks noGrp="1"/>
          </p:cNvSpPr>
          <p:nvPr>
            <p:ph type="body" idx="1"/>
          </p:nvPr>
        </p:nvSpPr>
        <p:spPr>
          <a:xfrm>
            <a:off x="217208" y="2691664"/>
            <a:ext cx="5937600" cy="1110900"/>
          </a:xfrm>
          <a:prstGeom prst="rect">
            <a:avLst/>
          </a:prstGeom>
        </p:spPr>
        <p:txBody>
          <a:bodyPr spcFirstLastPara="1" wrap="square" lIns="68500" tIns="68500" rIns="68500" bIns="68500" anchor="t" anchorCtr="0">
            <a:noAutofit/>
          </a:bodyPr>
          <a:lstStyle>
            <a:lvl1pPr marL="457200" lvl="0" indent="-311150" algn="ctr">
              <a:spcBef>
                <a:spcPts val="0"/>
              </a:spcBef>
              <a:spcAft>
                <a:spcPts val="0"/>
              </a:spcAft>
              <a:buSzPts val="1300"/>
              <a:buChar char="●"/>
              <a:defRPr/>
            </a:lvl1pPr>
            <a:lvl2pPr marL="914400" lvl="1" indent="-292100" algn="ctr">
              <a:spcBef>
                <a:spcPts val="1200"/>
              </a:spcBef>
              <a:spcAft>
                <a:spcPts val="0"/>
              </a:spcAft>
              <a:buSzPts val="1000"/>
              <a:buChar char="○"/>
              <a:defRPr/>
            </a:lvl2pPr>
            <a:lvl3pPr marL="1371600" lvl="2" indent="-292100" algn="ctr">
              <a:spcBef>
                <a:spcPts val="1200"/>
              </a:spcBef>
              <a:spcAft>
                <a:spcPts val="0"/>
              </a:spcAft>
              <a:buSzPts val="1000"/>
              <a:buChar char="■"/>
              <a:defRPr/>
            </a:lvl3pPr>
            <a:lvl4pPr marL="1828800" lvl="3" indent="-292100" algn="ctr">
              <a:spcBef>
                <a:spcPts val="1200"/>
              </a:spcBef>
              <a:spcAft>
                <a:spcPts val="0"/>
              </a:spcAft>
              <a:buSzPts val="1000"/>
              <a:buChar char="●"/>
              <a:defRPr/>
            </a:lvl4pPr>
            <a:lvl5pPr marL="2286000" lvl="4" indent="-292100" algn="ctr">
              <a:spcBef>
                <a:spcPts val="1200"/>
              </a:spcBef>
              <a:spcAft>
                <a:spcPts val="0"/>
              </a:spcAft>
              <a:buSzPts val="1000"/>
              <a:buChar char="○"/>
              <a:defRPr/>
            </a:lvl5pPr>
            <a:lvl6pPr marL="2743200" lvl="5" indent="-292100" algn="ctr">
              <a:spcBef>
                <a:spcPts val="1200"/>
              </a:spcBef>
              <a:spcAft>
                <a:spcPts val="0"/>
              </a:spcAft>
              <a:buSzPts val="1000"/>
              <a:buChar char="■"/>
              <a:defRPr/>
            </a:lvl6pPr>
            <a:lvl7pPr marL="3200400" lvl="6" indent="-292100" algn="ctr">
              <a:spcBef>
                <a:spcPts val="1200"/>
              </a:spcBef>
              <a:spcAft>
                <a:spcPts val="0"/>
              </a:spcAft>
              <a:buSzPts val="1000"/>
              <a:buChar char="●"/>
              <a:defRPr/>
            </a:lvl7pPr>
            <a:lvl8pPr marL="3657600" lvl="7" indent="-292100" algn="ctr">
              <a:spcBef>
                <a:spcPts val="1200"/>
              </a:spcBef>
              <a:spcAft>
                <a:spcPts val="0"/>
              </a:spcAft>
              <a:buSzPts val="1000"/>
              <a:buChar char="○"/>
              <a:defRPr/>
            </a:lvl8pPr>
            <a:lvl9pPr marL="4114800" lvl="8" indent="-292100" algn="ctr">
              <a:spcBef>
                <a:spcPts val="1200"/>
              </a:spcBef>
              <a:spcAft>
                <a:spcPts val="1200"/>
              </a:spcAft>
              <a:buSzPts val="1000"/>
              <a:buChar char="■"/>
              <a:defRPr/>
            </a:lvl9pPr>
          </a:lstStyle>
          <a:p>
            <a:endParaRPr/>
          </a:p>
        </p:txBody>
      </p:sp>
      <p:sp>
        <p:nvSpPr>
          <p:cNvPr id="47" name="Google Shape;47;p11"/>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17208" y="1836596"/>
            <a:ext cx="5937600" cy="718800"/>
          </a:xfrm>
          <a:prstGeom prst="rect">
            <a:avLst/>
          </a:prstGeom>
        </p:spPr>
        <p:txBody>
          <a:bodyPr spcFirstLastPara="1" wrap="square" lIns="68500" tIns="68500" rIns="68500" bIns="68500" anchor="ctr" anchorCtr="0">
            <a:noAutofit/>
          </a:bodyPr>
          <a:lstStyle>
            <a:lvl1pPr lvl="0" algn="ctr">
              <a:spcBef>
                <a:spcPts val="0"/>
              </a:spcBef>
              <a:spcAft>
                <a:spcPts val="0"/>
              </a:spcAft>
              <a:buSzPts val="2700"/>
              <a:buNone/>
              <a:defRPr sz="2700"/>
            </a:lvl1pPr>
            <a:lvl2pPr lvl="1" algn="ctr">
              <a:spcBef>
                <a:spcPts val="0"/>
              </a:spcBef>
              <a:spcAft>
                <a:spcPts val="0"/>
              </a:spcAft>
              <a:buSzPts val="2700"/>
              <a:buNone/>
              <a:defRPr sz="2700"/>
            </a:lvl2pPr>
            <a:lvl3pPr lvl="2" algn="ctr">
              <a:spcBef>
                <a:spcPts val="0"/>
              </a:spcBef>
              <a:spcAft>
                <a:spcPts val="0"/>
              </a:spcAft>
              <a:buSzPts val="2700"/>
              <a:buNone/>
              <a:defRPr sz="2700"/>
            </a:lvl3pPr>
            <a:lvl4pPr lvl="3" algn="ctr">
              <a:spcBef>
                <a:spcPts val="0"/>
              </a:spcBef>
              <a:spcAft>
                <a:spcPts val="0"/>
              </a:spcAft>
              <a:buSzPts val="2700"/>
              <a:buNone/>
              <a:defRPr sz="2700"/>
            </a:lvl4pPr>
            <a:lvl5pPr lvl="4" algn="ctr">
              <a:spcBef>
                <a:spcPts val="0"/>
              </a:spcBef>
              <a:spcAft>
                <a:spcPts val="0"/>
              </a:spcAft>
              <a:buSzPts val="2700"/>
              <a:buNone/>
              <a:defRPr sz="2700"/>
            </a:lvl5pPr>
            <a:lvl6pPr lvl="5" algn="ctr">
              <a:spcBef>
                <a:spcPts val="0"/>
              </a:spcBef>
              <a:spcAft>
                <a:spcPts val="0"/>
              </a:spcAft>
              <a:buSzPts val="2700"/>
              <a:buNone/>
              <a:defRPr sz="2700"/>
            </a:lvl6pPr>
            <a:lvl7pPr lvl="6" algn="ctr">
              <a:spcBef>
                <a:spcPts val="0"/>
              </a:spcBef>
              <a:spcAft>
                <a:spcPts val="0"/>
              </a:spcAft>
              <a:buSzPts val="2700"/>
              <a:buNone/>
              <a:defRPr sz="2700"/>
            </a:lvl7pPr>
            <a:lvl8pPr lvl="7" algn="ctr">
              <a:spcBef>
                <a:spcPts val="0"/>
              </a:spcBef>
              <a:spcAft>
                <a:spcPts val="0"/>
              </a:spcAft>
              <a:buSzPts val="2700"/>
              <a:buNone/>
              <a:defRPr sz="2700"/>
            </a:lvl8pPr>
            <a:lvl9pPr lvl="8" algn="ctr">
              <a:spcBef>
                <a:spcPts val="0"/>
              </a:spcBef>
              <a:spcAft>
                <a:spcPts val="0"/>
              </a:spcAft>
              <a:buSzPts val="2700"/>
              <a:buNone/>
              <a:defRPr sz="2700"/>
            </a:lvl9pPr>
          </a:lstStyle>
          <a:p>
            <a:endParaRPr/>
          </a:p>
        </p:txBody>
      </p:sp>
      <p:sp>
        <p:nvSpPr>
          <p:cNvPr id="15" name="Google Shape;15;p3"/>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17208" y="380004"/>
            <a:ext cx="5937600" cy="489000"/>
          </a:xfrm>
          <a:prstGeom prst="rect">
            <a:avLst/>
          </a:prstGeom>
        </p:spPr>
        <p:txBody>
          <a:bodyPr spcFirstLastPara="1" wrap="square" lIns="68500" tIns="68500" rIns="68500" bIns="68500" anchor="t" anchorCtr="0">
            <a:noAutofit/>
          </a:bodyPr>
          <a:lstStyle>
            <a:lvl1pPr lvl="0">
              <a:spcBef>
                <a:spcPts val="0"/>
              </a:spcBef>
              <a:spcAft>
                <a:spcPts val="0"/>
              </a:spcAft>
              <a:buSzPts val="2100"/>
              <a:buNone/>
              <a:defRPr/>
            </a:lvl1pPr>
            <a:lvl2pPr lvl="1">
              <a:spcBef>
                <a:spcPts val="0"/>
              </a:spcBef>
              <a:spcAft>
                <a:spcPts val="0"/>
              </a:spcAft>
              <a:buSzPts val="2100"/>
              <a:buNone/>
              <a:defRPr/>
            </a:lvl2pPr>
            <a:lvl3pPr lvl="2">
              <a:spcBef>
                <a:spcPts val="0"/>
              </a:spcBef>
              <a:spcAft>
                <a:spcPts val="0"/>
              </a:spcAft>
              <a:buSzPts val="2100"/>
              <a:buNone/>
              <a:defRPr/>
            </a:lvl3pPr>
            <a:lvl4pPr lvl="3">
              <a:spcBef>
                <a:spcPts val="0"/>
              </a:spcBef>
              <a:spcAft>
                <a:spcPts val="0"/>
              </a:spcAft>
              <a:buSzPts val="2100"/>
              <a:buNone/>
              <a:defRPr/>
            </a:lvl4pPr>
            <a:lvl5pPr lvl="4">
              <a:spcBef>
                <a:spcPts val="0"/>
              </a:spcBef>
              <a:spcAft>
                <a:spcPts val="0"/>
              </a:spcAft>
              <a:buSzPts val="2100"/>
              <a:buNone/>
              <a:defRPr/>
            </a:lvl5pPr>
            <a:lvl6pPr lvl="5">
              <a:spcBef>
                <a:spcPts val="0"/>
              </a:spcBef>
              <a:spcAft>
                <a:spcPts val="0"/>
              </a:spcAft>
              <a:buSzPts val="2100"/>
              <a:buNone/>
              <a:defRPr/>
            </a:lvl6pPr>
            <a:lvl7pPr lvl="6">
              <a:spcBef>
                <a:spcPts val="0"/>
              </a:spcBef>
              <a:spcAft>
                <a:spcPts val="0"/>
              </a:spcAft>
              <a:buSzPts val="2100"/>
              <a:buNone/>
              <a:defRPr/>
            </a:lvl7pPr>
            <a:lvl8pPr lvl="7">
              <a:spcBef>
                <a:spcPts val="0"/>
              </a:spcBef>
              <a:spcAft>
                <a:spcPts val="0"/>
              </a:spcAft>
              <a:buSzPts val="2100"/>
              <a:buNone/>
              <a:defRPr/>
            </a:lvl8pPr>
            <a:lvl9pPr lvl="8">
              <a:spcBef>
                <a:spcPts val="0"/>
              </a:spcBef>
              <a:spcAft>
                <a:spcPts val="0"/>
              </a:spcAft>
              <a:buSzPts val="2100"/>
              <a:buNone/>
              <a:defRPr/>
            </a:lvl9pPr>
          </a:lstStyle>
          <a:p>
            <a:endParaRPr/>
          </a:p>
        </p:txBody>
      </p:sp>
      <p:sp>
        <p:nvSpPr>
          <p:cNvPr id="18" name="Google Shape;18;p4"/>
          <p:cNvSpPr txBox="1">
            <a:spLocks noGrp="1"/>
          </p:cNvSpPr>
          <p:nvPr>
            <p:ph type="body" idx="1"/>
          </p:nvPr>
        </p:nvSpPr>
        <p:spPr>
          <a:xfrm>
            <a:off x="217208" y="984091"/>
            <a:ext cx="5937600" cy="2917200"/>
          </a:xfrm>
          <a:prstGeom prst="rect">
            <a:avLst/>
          </a:prstGeom>
        </p:spPr>
        <p:txBody>
          <a:bodyPr spcFirstLastPara="1" wrap="square" lIns="68500" tIns="68500" rIns="68500" bIns="68500" anchor="t" anchorCtr="0">
            <a:noAutofit/>
          </a:bodyPr>
          <a:lstStyle>
            <a:lvl1pPr marL="457200" lvl="0" indent="-311150">
              <a:spcBef>
                <a:spcPts val="0"/>
              </a:spcBef>
              <a:spcAft>
                <a:spcPts val="0"/>
              </a:spcAft>
              <a:buSzPts val="1300"/>
              <a:buChar char="●"/>
              <a:defRPr/>
            </a:lvl1pPr>
            <a:lvl2pPr marL="914400" lvl="1" indent="-292100">
              <a:spcBef>
                <a:spcPts val="1200"/>
              </a:spcBef>
              <a:spcAft>
                <a:spcPts val="0"/>
              </a:spcAft>
              <a:buSzPts val="1000"/>
              <a:buChar char="○"/>
              <a:defRPr/>
            </a:lvl2pPr>
            <a:lvl3pPr marL="1371600" lvl="2" indent="-292100">
              <a:spcBef>
                <a:spcPts val="1200"/>
              </a:spcBef>
              <a:spcAft>
                <a:spcPts val="0"/>
              </a:spcAft>
              <a:buSzPts val="1000"/>
              <a:buChar char="■"/>
              <a:defRPr/>
            </a:lvl3pPr>
            <a:lvl4pPr marL="1828800" lvl="3" indent="-292100">
              <a:spcBef>
                <a:spcPts val="1200"/>
              </a:spcBef>
              <a:spcAft>
                <a:spcPts val="0"/>
              </a:spcAft>
              <a:buSzPts val="1000"/>
              <a:buChar char="●"/>
              <a:defRPr/>
            </a:lvl4pPr>
            <a:lvl5pPr marL="2286000" lvl="4" indent="-292100">
              <a:spcBef>
                <a:spcPts val="1200"/>
              </a:spcBef>
              <a:spcAft>
                <a:spcPts val="0"/>
              </a:spcAft>
              <a:buSzPts val="1000"/>
              <a:buChar char="○"/>
              <a:defRPr/>
            </a:lvl5pPr>
            <a:lvl6pPr marL="2743200" lvl="5" indent="-292100">
              <a:spcBef>
                <a:spcPts val="1200"/>
              </a:spcBef>
              <a:spcAft>
                <a:spcPts val="0"/>
              </a:spcAft>
              <a:buSzPts val="1000"/>
              <a:buChar char="■"/>
              <a:defRPr/>
            </a:lvl6pPr>
            <a:lvl7pPr marL="3200400" lvl="6" indent="-292100">
              <a:spcBef>
                <a:spcPts val="1200"/>
              </a:spcBef>
              <a:spcAft>
                <a:spcPts val="0"/>
              </a:spcAft>
              <a:buSzPts val="1000"/>
              <a:buChar char="●"/>
              <a:defRPr/>
            </a:lvl7pPr>
            <a:lvl8pPr marL="3657600" lvl="7" indent="-292100">
              <a:spcBef>
                <a:spcPts val="1200"/>
              </a:spcBef>
              <a:spcAft>
                <a:spcPts val="0"/>
              </a:spcAft>
              <a:buSzPts val="1000"/>
              <a:buChar char="○"/>
              <a:defRPr/>
            </a:lvl8pPr>
            <a:lvl9pPr marL="4114800" lvl="8" indent="-292100">
              <a:spcBef>
                <a:spcPts val="1200"/>
              </a:spcBef>
              <a:spcAft>
                <a:spcPts val="1200"/>
              </a:spcAft>
              <a:buSzPts val="1000"/>
              <a:buChar char="■"/>
              <a:defRPr/>
            </a:lvl9pPr>
          </a:lstStyle>
          <a:p>
            <a:endParaRPr/>
          </a:p>
        </p:txBody>
      </p:sp>
      <p:sp>
        <p:nvSpPr>
          <p:cNvPr id="19" name="Google Shape;19;p4"/>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17208" y="380004"/>
            <a:ext cx="5937600" cy="489000"/>
          </a:xfrm>
          <a:prstGeom prst="rect">
            <a:avLst/>
          </a:prstGeom>
        </p:spPr>
        <p:txBody>
          <a:bodyPr spcFirstLastPara="1" wrap="square" lIns="68500" tIns="68500" rIns="68500" bIns="68500" anchor="t" anchorCtr="0">
            <a:noAutofit/>
          </a:bodyPr>
          <a:lstStyle>
            <a:lvl1pPr lvl="0">
              <a:spcBef>
                <a:spcPts val="0"/>
              </a:spcBef>
              <a:spcAft>
                <a:spcPts val="0"/>
              </a:spcAft>
              <a:buSzPts val="2100"/>
              <a:buNone/>
              <a:defRPr/>
            </a:lvl1pPr>
            <a:lvl2pPr lvl="1">
              <a:spcBef>
                <a:spcPts val="0"/>
              </a:spcBef>
              <a:spcAft>
                <a:spcPts val="0"/>
              </a:spcAft>
              <a:buSzPts val="2100"/>
              <a:buNone/>
              <a:defRPr/>
            </a:lvl2pPr>
            <a:lvl3pPr lvl="2">
              <a:spcBef>
                <a:spcPts val="0"/>
              </a:spcBef>
              <a:spcAft>
                <a:spcPts val="0"/>
              </a:spcAft>
              <a:buSzPts val="2100"/>
              <a:buNone/>
              <a:defRPr/>
            </a:lvl3pPr>
            <a:lvl4pPr lvl="3">
              <a:spcBef>
                <a:spcPts val="0"/>
              </a:spcBef>
              <a:spcAft>
                <a:spcPts val="0"/>
              </a:spcAft>
              <a:buSzPts val="2100"/>
              <a:buNone/>
              <a:defRPr/>
            </a:lvl4pPr>
            <a:lvl5pPr lvl="4">
              <a:spcBef>
                <a:spcPts val="0"/>
              </a:spcBef>
              <a:spcAft>
                <a:spcPts val="0"/>
              </a:spcAft>
              <a:buSzPts val="2100"/>
              <a:buNone/>
              <a:defRPr/>
            </a:lvl5pPr>
            <a:lvl6pPr lvl="5">
              <a:spcBef>
                <a:spcPts val="0"/>
              </a:spcBef>
              <a:spcAft>
                <a:spcPts val="0"/>
              </a:spcAft>
              <a:buSzPts val="2100"/>
              <a:buNone/>
              <a:defRPr/>
            </a:lvl6pPr>
            <a:lvl7pPr lvl="6">
              <a:spcBef>
                <a:spcPts val="0"/>
              </a:spcBef>
              <a:spcAft>
                <a:spcPts val="0"/>
              </a:spcAft>
              <a:buSzPts val="2100"/>
              <a:buNone/>
              <a:defRPr/>
            </a:lvl7pPr>
            <a:lvl8pPr lvl="7">
              <a:spcBef>
                <a:spcPts val="0"/>
              </a:spcBef>
              <a:spcAft>
                <a:spcPts val="0"/>
              </a:spcAft>
              <a:buSzPts val="2100"/>
              <a:buNone/>
              <a:defRPr/>
            </a:lvl8pPr>
            <a:lvl9pPr lvl="8">
              <a:spcBef>
                <a:spcPts val="0"/>
              </a:spcBef>
              <a:spcAft>
                <a:spcPts val="0"/>
              </a:spcAft>
              <a:buSzPts val="2100"/>
              <a:buNone/>
              <a:defRPr/>
            </a:lvl9pPr>
          </a:lstStyle>
          <a:p>
            <a:endParaRPr/>
          </a:p>
        </p:txBody>
      </p:sp>
      <p:sp>
        <p:nvSpPr>
          <p:cNvPr id="22" name="Google Shape;22;p5"/>
          <p:cNvSpPr txBox="1">
            <a:spLocks noGrp="1"/>
          </p:cNvSpPr>
          <p:nvPr>
            <p:ph type="body" idx="1"/>
          </p:nvPr>
        </p:nvSpPr>
        <p:spPr>
          <a:xfrm>
            <a:off x="217208" y="984091"/>
            <a:ext cx="2787300" cy="2917200"/>
          </a:xfrm>
          <a:prstGeom prst="rect">
            <a:avLst/>
          </a:prstGeom>
        </p:spPr>
        <p:txBody>
          <a:bodyPr spcFirstLastPara="1" wrap="square" lIns="68500" tIns="68500" rIns="68500" bIns="68500" anchor="t" anchorCtr="0">
            <a:noAutofit/>
          </a:bodyPr>
          <a:lstStyle>
            <a:lvl1pPr marL="457200" lvl="0" indent="-292100">
              <a:spcBef>
                <a:spcPts val="0"/>
              </a:spcBef>
              <a:spcAft>
                <a:spcPts val="0"/>
              </a:spcAft>
              <a:buSzPts val="1000"/>
              <a:buChar char="●"/>
              <a:defRPr sz="1000"/>
            </a:lvl1pPr>
            <a:lvl2pPr marL="914400" lvl="1" indent="-285750">
              <a:spcBef>
                <a:spcPts val="1200"/>
              </a:spcBef>
              <a:spcAft>
                <a:spcPts val="0"/>
              </a:spcAft>
              <a:buSzPts val="900"/>
              <a:buChar char="○"/>
              <a:defRPr sz="900"/>
            </a:lvl2pPr>
            <a:lvl3pPr marL="1371600" lvl="2" indent="-285750">
              <a:spcBef>
                <a:spcPts val="1200"/>
              </a:spcBef>
              <a:spcAft>
                <a:spcPts val="0"/>
              </a:spcAft>
              <a:buSzPts val="900"/>
              <a:buChar char="■"/>
              <a:defRPr sz="900"/>
            </a:lvl3pPr>
            <a:lvl4pPr marL="1828800" lvl="3" indent="-285750">
              <a:spcBef>
                <a:spcPts val="1200"/>
              </a:spcBef>
              <a:spcAft>
                <a:spcPts val="0"/>
              </a:spcAft>
              <a:buSzPts val="900"/>
              <a:buChar char="●"/>
              <a:defRPr sz="900"/>
            </a:lvl4pPr>
            <a:lvl5pPr marL="2286000" lvl="4" indent="-285750">
              <a:spcBef>
                <a:spcPts val="1200"/>
              </a:spcBef>
              <a:spcAft>
                <a:spcPts val="0"/>
              </a:spcAft>
              <a:buSzPts val="900"/>
              <a:buChar char="○"/>
              <a:defRPr sz="900"/>
            </a:lvl5pPr>
            <a:lvl6pPr marL="2743200" lvl="5" indent="-285750">
              <a:spcBef>
                <a:spcPts val="1200"/>
              </a:spcBef>
              <a:spcAft>
                <a:spcPts val="0"/>
              </a:spcAft>
              <a:buSzPts val="900"/>
              <a:buChar char="■"/>
              <a:defRPr sz="900"/>
            </a:lvl6pPr>
            <a:lvl7pPr marL="3200400" lvl="6" indent="-285750">
              <a:spcBef>
                <a:spcPts val="1200"/>
              </a:spcBef>
              <a:spcAft>
                <a:spcPts val="0"/>
              </a:spcAft>
              <a:buSzPts val="900"/>
              <a:buChar char="●"/>
              <a:defRPr sz="900"/>
            </a:lvl7pPr>
            <a:lvl8pPr marL="3657600" lvl="7" indent="-285750">
              <a:spcBef>
                <a:spcPts val="1200"/>
              </a:spcBef>
              <a:spcAft>
                <a:spcPts val="0"/>
              </a:spcAft>
              <a:buSzPts val="900"/>
              <a:buChar char="○"/>
              <a:defRPr sz="900"/>
            </a:lvl8pPr>
            <a:lvl9pPr marL="4114800" lvl="8" indent="-285750">
              <a:spcBef>
                <a:spcPts val="1200"/>
              </a:spcBef>
              <a:spcAft>
                <a:spcPts val="1200"/>
              </a:spcAft>
              <a:buSzPts val="900"/>
              <a:buChar char="■"/>
              <a:defRPr sz="900"/>
            </a:lvl9pPr>
          </a:lstStyle>
          <a:p>
            <a:endParaRPr/>
          </a:p>
        </p:txBody>
      </p:sp>
      <p:sp>
        <p:nvSpPr>
          <p:cNvPr id="23" name="Google Shape;23;p5"/>
          <p:cNvSpPr txBox="1">
            <a:spLocks noGrp="1"/>
          </p:cNvSpPr>
          <p:nvPr>
            <p:ph type="body" idx="2"/>
          </p:nvPr>
        </p:nvSpPr>
        <p:spPr>
          <a:xfrm>
            <a:off x="3367460" y="984091"/>
            <a:ext cx="2787300" cy="2917200"/>
          </a:xfrm>
          <a:prstGeom prst="rect">
            <a:avLst/>
          </a:prstGeom>
        </p:spPr>
        <p:txBody>
          <a:bodyPr spcFirstLastPara="1" wrap="square" lIns="68500" tIns="68500" rIns="68500" bIns="68500" anchor="t" anchorCtr="0">
            <a:noAutofit/>
          </a:bodyPr>
          <a:lstStyle>
            <a:lvl1pPr marL="457200" lvl="0" indent="-292100">
              <a:spcBef>
                <a:spcPts val="0"/>
              </a:spcBef>
              <a:spcAft>
                <a:spcPts val="0"/>
              </a:spcAft>
              <a:buSzPts val="1000"/>
              <a:buChar char="●"/>
              <a:defRPr sz="1000"/>
            </a:lvl1pPr>
            <a:lvl2pPr marL="914400" lvl="1" indent="-285750">
              <a:spcBef>
                <a:spcPts val="1200"/>
              </a:spcBef>
              <a:spcAft>
                <a:spcPts val="0"/>
              </a:spcAft>
              <a:buSzPts val="900"/>
              <a:buChar char="○"/>
              <a:defRPr sz="900"/>
            </a:lvl2pPr>
            <a:lvl3pPr marL="1371600" lvl="2" indent="-285750">
              <a:spcBef>
                <a:spcPts val="1200"/>
              </a:spcBef>
              <a:spcAft>
                <a:spcPts val="0"/>
              </a:spcAft>
              <a:buSzPts val="900"/>
              <a:buChar char="■"/>
              <a:defRPr sz="900"/>
            </a:lvl3pPr>
            <a:lvl4pPr marL="1828800" lvl="3" indent="-285750">
              <a:spcBef>
                <a:spcPts val="1200"/>
              </a:spcBef>
              <a:spcAft>
                <a:spcPts val="0"/>
              </a:spcAft>
              <a:buSzPts val="900"/>
              <a:buChar char="●"/>
              <a:defRPr sz="900"/>
            </a:lvl4pPr>
            <a:lvl5pPr marL="2286000" lvl="4" indent="-285750">
              <a:spcBef>
                <a:spcPts val="1200"/>
              </a:spcBef>
              <a:spcAft>
                <a:spcPts val="0"/>
              </a:spcAft>
              <a:buSzPts val="900"/>
              <a:buChar char="○"/>
              <a:defRPr sz="900"/>
            </a:lvl5pPr>
            <a:lvl6pPr marL="2743200" lvl="5" indent="-285750">
              <a:spcBef>
                <a:spcPts val="1200"/>
              </a:spcBef>
              <a:spcAft>
                <a:spcPts val="0"/>
              </a:spcAft>
              <a:buSzPts val="900"/>
              <a:buChar char="■"/>
              <a:defRPr sz="900"/>
            </a:lvl6pPr>
            <a:lvl7pPr marL="3200400" lvl="6" indent="-285750">
              <a:spcBef>
                <a:spcPts val="1200"/>
              </a:spcBef>
              <a:spcAft>
                <a:spcPts val="0"/>
              </a:spcAft>
              <a:buSzPts val="900"/>
              <a:buChar char="●"/>
              <a:defRPr sz="900"/>
            </a:lvl7pPr>
            <a:lvl8pPr marL="3657600" lvl="7" indent="-285750">
              <a:spcBef>
                <a:spcPts val="1200"/>
              </a:spcBef>
              <a:spcAft>
                <a:spcPts val="0"/>
              </a:spcAft>
              <a:buSzPts val="900"/>
              <a:buChar char="○"/>
              <a:defRPr sz="900"/>
            </a:lvl8pPr>
            <a:lvl9pPr marL="4114800" lvl="8" indent="-285750">
              <a:spcBef>
                <a:spcPts val="1200"/>
              </a:spcBef>
              <a:spcAft>
                <a:spcPts val="1200"/>
              </a:spcAft>
              <a:buSzPts val="900"/>
              <a:buChar char="■"/>
              <a:defRPr sz="900"/>
            </a:lvl9pPr>
          </a:lstStyle>
          <a:p>
            <a:endParaRPr/>
          </a:p>
        </p:txBody>
      </p:sp>
      <p:sp>
        <p:nvSpPr>
          <p:cNvPr id="24" name="Google Shape;24;p5"/>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17208" y="380004"/>
            <a:ext cx="5937600" cy="489000"/>
          </a:xfrm>
          <a:prstGeom prst="rect">
            <a:avLst/>
          </a:prstGeom>
        </p:spPr>
        <p:txBody>
          <a:bodyPr spcFirstLastPara="1" wrap="square" lIns="68500" tIns="68500" rIns="68500" bIns="68500" anchor="t" anchorCtr="0">
            <a:noAutofit/>
          </a:bodyPr>
          <a:lstStyle>
            <a:lvl1pPr lvl="0">
              <a:spcBef>
                <a:spcPts val="0"/>
              </a:spcBef>
              <a:spcAft>
                <a:spcPts val="0"/>
              </a:spcAft>
              <a:buSzPts val="2100"/>
              <a:buNone/>
              <a:defRPr/>
            </a:lvl1pPr>
            <a:lvl2pPr lvl="1">
              <a:spcBef>
                <a:spcPts val="0"/>
              </a:spcBef>
              <a:spcAft>
                <a:spcPts val="0"/>
              </a:spcAft>
              <a:buSzPts val="2100"/>
              <a:buNone/>
              <a:defRPr/>
            </a:lvl2pPr>
            <a:lvl3pPr lvl="2">
              <a:spcBef>
                <a:spcPts val="0"/>
              </a:spcBef>
              <a:spcAft>
                <a:spcPts val="0"/>
              </a:spcAft>
              <a:buSzPts val="2100"/>
              <a:buNone/>
              <a:defRPr/>
            </a:lvl3pPr>
            <a:lvl4pPr lvl="3">
              <a:spcBef>
                <a:spcPts val="0"/>
              </a:spcBef>
              <a:spcAft>
                <a:spcPts val="0"/>
              </a:spcAft>
              <a:buSzPts val="2100"/>
              <a:buNone/>
              <a:defRPr/>
            </a:lvl4pPr>
            <a:lvl5pPr lvl="4">
              <a:spcBef>
                <a:spcPts val="0"/>
              </a:spcBef>
              <a:spcAft>
                <a:spcPts val="0"/>
              </a:spcAft>
              <a:buSzPts val="2100"/>
              <a:buNone/>
              <a:defRPr/>
            </a:lvl5pPr>
            <a:lvl6pPr lvl="5">
              <a:spcBef>
                <a:spcPts val="0"/>
              </a:spcBef>
              <a:spcAft>
                <a:spcPts val="0"/>
              </a:spcAft>
              <a:buSzPts val="2100"/>
              <a:buNone/>
              <a:defRPr/>
            </a:lvl6pPr>
            <a:lvl7pPr lvl="6">
              <a:spcBef>
                <a:spcPts val="0"/>
              </a:spcBef>
              <a:spcAft>
                <a:spcPts val="0"/>
              </a:spcAft>
              <a:buSzPts val="2100"/>
              <a:buNone/>
              <a:defRPr/>
            </a:lvl7pPr>
            <a:lvl8pPr lvl="7">
              <a:spcBef>
                <a:spcPts val="0"/>
              </a:spcBef>
              <a:spcAft>
                <a:spcPts val="0"/>
              </a:spcAft>
              <a:buSzPts val="2100"/>
              <a:buNone/>
              <a:defRPr/>
            </a:lvl8pPr>
            <a:lvl9pPr lvl="8">
              <a:spcBef>
                <a:spcPts val="0"/>
              </a:spcBef>
              <a:spcAft>
                <a:spcPts val="0"/>
              </a:spcAft>
              <a:buSzPts val="2100"/>
              <a:buNone/>
              <a:defRPr/>
            </a:lvl9pPr>
          </a:lstStyle>
          <a:p>
            <a:endParaRPr/>
          </a:p>
        </p:txBody>
      </p:sp>
      <p:sp>
        <p:nvSpPr>
          <p:cNvPr id="27" name="Google Shape;27;p6"/>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17208" y="474423"/>
            <a:ext cx="1956900" cy="645300"/>
          </a:xfrm>
          <a:prstGeom prst="rect">
            <a:avLst/>
          </a:prstGeom>
        </p:spPr>
        <p:txBody>
          <a:bodyPr spcFirstLastPara="1" wrap="square" lIns="68500" tIns="68500" rIns="68500" bIns="68500" anchor="b"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0" name="Google Shape;30;p7"/>
          <p:cNvSpPr txBox="1">
            <a:spLocks noGrp="1"/>
          </p:cNvSpPr>
          <p:nvPr>
            <p:ph type="body" idx="1"/>
          </p:nvPr>
        </p:nvSpPr>
        <p:spPr>
          <a:xfrm>
            <a:off x="217208" y="1186570"/>
            <a:ext cx="1956900" cy="2714700"/>
          </a:xfrm>
          <a:prstGeom prst="rect">
            <a:avLst/>
          </a:prstGeom>
        </p:spPr>
        <p:txBody>
          <a:bodyPr spcFirstLastPara="1" wrap="square" lIns="68500" tIns="68500" rIns="68500" bIns="68500" anchor="t" anchorCtr="0">
            <a:noAutofit/>
          </a:bodyPr>
          <a:lstStyle>
            <a:lvl1pPr marL="457200" lvl="0" indent="-285750">
              <a:spcBef>
                <a:spcPts val="0"/>
              </a:spcBef>
              <a:spcAft>
                <a:spcPts val="0"/>
              </a:spcAft>
              <a:buSzPts val="900"/>
              <a:buChar char="●"/>
              <a:defRPr sz="900"/>
            </a:lvl1pPr>
            <a:lvl2pPr marL="914400" lvl="1" indent="-285750">
              <a:spcBef>
                <a:spcPts val="1200"/>
              </a:spcBef>
              <a:spcAft>
                <a:spcPts val="0"/>
              </a:spcAft>
              <a:buSzPts val="900"/>
              <a:buChar char="○"/>
              <a:defRPr sz="900"/>
            </a:lvl2pPr>
            <a:lvl3pPr marL="1371600" lvl="2" indent="-285750">
              <a:spcBef>
                <a:spcPts val="1200"/>
              </a:spcBef>
              <a:spcAft>
                <a:spcPts val="0"/>
              </a:spcAft>
              <a:buSzPts val="900"/>
              <a:buChar char="■"/>
              <a:defRPr sz="900"/>
            </a:lvl3pPr>
            <a:lvl4pPr marL="1828800" lvl="3" indent="-285750">
              <a:spcBef>
                <a:spcPts val="1200"/>
              </a:spcBef>
              <a:spcAft>
                <a:spcPts val="0"/>
              </a:spcAft>
              <a:buSzPts val="900"/>
              <a:buChar char="●"/>
              <a:defRPr sz="900"/>
            </a:lvl4pPr>
            <a:lvl5pPr marL="2286000" lvl="4" indent="-285750">
              <a:spcBef>
                <a:spcPts val="1200"/>
              </a:spcBef>
              <a:spcAft>
                <a:spcPts val="0"/>
              </a:spcAft>
              <a:buSzPts val="900"/>
              <a:buChar char="○"/>
              <a:defRPr sz="900"/>
            </a:lvl5pPr>
            <a:lvl6pPr marL="2743200" lvl="5" indent="-285750">
              <a:spcBef>
                <a:spcPts val="1200"/>
              </a:spcBef>
              <a:spcAft>
                <a:spcPts val="0"/>
              </a:spcAft>
              <a:buSzPts val="900"/>
              <a:buChar char="■"/>
              <a:defRPr sz="900"/>
            </a:lvl6pPr>
            <a:lvl7pPr marL="3200400" lvl="6" indent="-285750">
              <a:spcBef>
                <a:spcPts val="1200"/>
              </a:spcBef>
              <a:spcAft>
                <a:spcPts val="0"/>
              </a:spcAft>
              <a:buSzPts val="900"/>
              <a:buChar char="●"/>
              <a:defRPr sz="900"/>
            </a:lvl7pPr>
            <a:lvl8pPr marL="3657600" lvl="7" indent="-285750">
              <a:spcBef>
                <a:spcPts val="1200"/>
              </a:spcBef>
              <a:spcAft>
                <a:spcPts val="0"/>
              </a:spcAft>
              <a:buSzPts val="900"/>
              <a:buChar char="○"/>
              <a:defRPr sz="900"/>
            </a:lvl8pPr>
            <a:lvl9pPr marL="4114800" lvl="8" indent="-285750">
              <a:spcBef>
                <a:spcPts val="1200"/>
              </a:spcBef>
              <a:spcAft>
                <a:spcPts val="1200"/>
              </a:spcAft>
              <a:buSzPts val="900"/>
              <a:buChar char="■"/>
              <a:defRPr sz="900"/>
            </a:lvl9pPr>
          </a:lstStyle>
          <a:p>
            <a:endParaRPr/>
          </a:p>
        </p:txBody>
      </p:sp>
      <p:sp>
        <p:nvSpPr>
          <p:cNvPr id="31" name="Google Shape;31;p7"/>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341631" y="384380"/>
            <a:ext cx="4437300" cy="3493200"/>
          </a:xfrm>
          <a:prstGeom prst="rect">
            <a:avLst/>
          </a:prstGeom>
        </p:spPr>
        <p:txBody>
          <a:bodyPr spcFirstLastPara="1" wrap="square" lIns="68500" tIns="68500" rIns="68500" bIns="68500" anchor="ctr" anchorCtr="0">
            <a:no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34" name="Google Shape;34;p8"/>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186000" y="-107"/>
            <a:ext cx="3186000" cy="4392000"/>
          </a:xfrm>
          <a:prstGeom prst="rect">
            <a:avLst/>
          </a:prstGeom>
          <a:solidFill>
            <a:schemeClr val="lt2"/>
          </a:solidFill>
          <a:ln>
            <a:noFill/>
          </a:ln>
        </p:spPr>
        <p:txBody>
          <a:bodyPr spcFirstLastPara="1" wrap="square" lIns="68500" tIns="68500" rIns="68500" bIns="685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185014" y="1053000"/>
            <a:ext cx="2818800" cy="1265700"/>
          </a:xfrm>
          <a:prstGeom prst="rect">
            <a:avLst/>
          </a:prstGeom>
        </p:spPr>
        <p:txBody>
          <a:bodyPr spcFirstLastPara="1" wrap="square" lIns="68500" tIns="68500" rIns="68500" bIns="68500" anchor="b" anchorCtr="0">
            <a:noAutofit/>
          </a:bodyPr>
          <a:lstStyle>
            <a:lvl1pPr lvl="0" algn="ctr">
              <a:spcBef>
                <a:spcPts val="0"/>
              </a:spcBef>
              <a:spcAft>
                <a:spcPts val="0"/>
              </a:spcAft>
              <a:buSzPts val="3100"/>
              <a:buNone/>
              <a:defRPr sz="3100"/>
            </a:lvl1pPr>
            <a:lvl2pPr lvl="1" algn="ctr">
              <a:spcBef>
                <a:spcPts val="0"/>
              </a:spcBef>
              <a:spcAft>
                <a:spcPts val="0"/>
              </a:spcAft>
              <a:buSzPts val="3100"/>
              <a:buNone/>
              <a:defRPr sz="3100"/>
            </a:lvl2pPr>
            <a:lvl3pPr lvl="2" algn="ctr">
              <a:spcBef>
                <a:spcPts val="0"/>
              </a:spcBef>
              <a:spcAft>
                <a:spcPts val="0"/>
              </a:spcAft>
              <a:buSzPts val="3100"/>
              <a:buNone/>
              <a:defRPr sz="3100"/>
            </a:lvl3pPr>
            <a:lvl4pPr lvl="3" algn="ctr">
              <a:spcBef>
                <a:spcPts val="0"/>
              </a:spcBef>
              <a:spcAft>
                <a:spcPts val="0"/>
              </a:spcAft>
              <a:buSzPts val="3100"/>
              <a:buNone/>
              <a:defRPr sz="3100"/>
            </a:lvl4pPr>
            <a:lvl5pPr lvl="4" algn="ctr">
              <a:spcBef>
                <a:spcPts val="0"/>
              </a:spcBef>
              <a:spcAft>
                <a:spcPts val="0"/>
              </a:spcAft>
              <a:buSzPts val="3100"/>
              <a:buNone/>
              <a:defRPr sz="3100"/>
            </a:lvl5pPr>
            <a:lvl6pPr lvl="5" algn="ctr">
              <a:spcBef>
                <a:spcPts val="0"/>
              </a:spcBef>
              <a:spcAft>
                <a:spcPts val="0"/>
              </a:spcAft>
              <a:buSzPts val="3100"/>
              <a:buNone/>
              <a:defRPr sz="3100"/>
            </a:lvl6pPr>
            <a:lvl7pPr lvl="6" algn="ctr">
              <a:spcBef>
                <a:spcPts val="0"/>
              </a:spcBef>
              <a:spcAft>
                <a:spcPts val="0"/>
              </a:spcAft>
              <a:buSzPts val="3100"/>
              <a:buNone/>
              <a:defRPr sz="3100"/>
            </a:lvl7pPr>
            <a:lvl8pPr lvl="7" algn="ctr">
              <a:spcBef>
                <a:spcPts val="0"/>
              </a:spcBef>
              <a:spcAft>
                <a:spcPts val="0"/>
              </a:spcAft>
              <a:buSzPts val="3100"/>
              <a:buNone/>
              <a:defRPr sz="3100"/>
            </a:lvl8pPr>
            <a:lvl9pPr lvl="8" algn="ctr">
              <a:spcBef>
                <a:spcPts val="0"/>
              </a:spcBef>
              <a:spcAft>
                <a:spcPts val="0"/>
              </a:spcAft>
              <a:buSzPts val="3100"/>
              <a:buNone/>
              <a:defRPr sz="3100"/>
            </a:lvl9pPr>
          </a:lstStyle>
          <a:p>
            <a:endParaRPr/>
          </a:p>
        </p:txBody>
      </p:sp>
      <p:sp>
        <p:nvSpPr>
          <p:cNvPr id="38" name="Google Shape;38;p9"/>
          <p:cNvSpPr txBox="1">
            <a:spLocks noGrp="1"/>
          </p:cNvSpPr>
          <p:nvPr>
            <p:ph type="subTitle" idx="1"/>
          </p:nvPr>
        </p:nvSpPr>
        <p:spPr>
          <a:xfrm>
            <a:off x="185014" y="2393527"/>
            <a:ext cx="2818800" cy="1054800"/>
          </a:xfrm>
          <a:prstGeom prst="rect">
            <a:avLst/>
          </a:prstGeom>
        </p:spPr>
        <p:txBody>
          <a:bodyPr spcFirstLastPara="1" wrap="square" lIns="68500" tIns="68500" rIns="68500" bIns="68500" anchor="t" anchorCtr="0">
            <a:noAutofit/>
          </a:bodyPr>
          <a:lstStyle>
            <a:lvl1pPr lvl="0" algn="ctr">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endParaRPr/>
          </a:p>
        </p:txBody>
      </p:sp>
      <p:sp>
        <p:nvSpPr>
          <p:cNvPr id="39" name="Google Shape;39;p9"/>
          <p:cNvSpPr txBox="1">
            <a:spLocks noGrp="1"/>
          </p:cNvSpPr>
          <p:nvPr>
            <p:ph type="body" idx="2"/>
          </p:nvPr>
        </p:nvSpPr>
        <p:spPr>
          <a:xfrm>
            <a:off x="3442093" y="618283"/>
            <a:ext cx="2673900" cy="3155100"/>
          </a:xfrm>
          <a:prstGeom prst="rect">
            <a:avLst/>
          </a:prstGeom>
        </p:spPr>
        <p:txBody>
          <a:bodyPr spcFirstLastPara="1" wrap="square" lIns="68500" tIns="68500" rIns="68500" bIns="68500" anchor="ctr" anchorCtr="0">
            <a:noAutofit/>
          </a:bodyPr>
          <a:lstStyle>
            <a:lvl1pPr marL="457200" lvl="0" indent="-311150">
              <a:spcBef>
                <a:spcPts val="0"/>
              </a:spcBef>
              <a:spcAft>
                <a:spcPts val="0"/>
              </a:spcAft>
              <a:buSzPts val="1300"/>
              <a:buChar char="●"/>
              <a:defRPr/>
            </a:lvl1pPr>
            <a:lvl2pPr marL="914400" lvl="1" indent="-292100">
              <a:spcBef>
                <a:spcPts val="1200"/>
              </a:spcBef>
              <a:spcAft>
                <a:spcPts val="0"/>
              </a:spcAft>
              <a:buSzPts val="1000"/>
              <a:buChar char="○"/>
              <a:defRPr/>
            </a:lvl2pPr>
            <a:lvl3pPr marL="1371600" lvl="2" indent="-292100">
              <a:spcBef>
                <a:spcPts val="1200"/>
              </a:spcBef>
              <a:spcAft>
                <a:spcPts val="0"/>
              </a:spcAft>
              <a:buSzPts val="1000"/>
              <a:buChar char="■"/>
              <a:defRPr/>
            </a:lvl3pPr>
            <a:lvl4pPr marL="1828800" lvl="3" indent="-292100">
              <a:spcBef>
                <a:spcPts val="1200"/>
              </a:spcBef>
              <a:spcAft>
                <a:spcPts val="0"/>
              </a:spcAft>
              <a:buSzPts val="1000"/>
              <a:buChar char="●"/>
              <a:defRPr/>
            </a:lvl4pPr>
            <a:lvl5pPr marL="2286000" lvl="4" indent="-292100">
              <a:spcBef>
                <a:spcPts val="1200"/>
              </a:spcBef>
              <a:spcAft>
                <a:spcPts val="0"/>
              </a:spcAft>
              <a:buSzPts val="1000"/>
              <a:buChar char="○"/>
              <a:defRPr/>
            </a:lvl5pPr>
            <a:lvl6pPr marL="2743200" lvl="5" indent="-292100">
              <a:spcBef>
                <a:spcPts val="1200"/>
              </a:spcBef>
              <a:spcAft>
                <a:spcPts val="0"/>
              </a:spcAft>
              <a:buSzPts val="1000"/>
              <a:buChar char="■"/>
              <a:defRPr/>
            </a:lvl6pPr>
            <a:lvl7pPr marL="3200400" lvl="6" indent="-292100">
              <a:spcBef>
                <a:spcPts val="1200"/>
              </a:spcBef>
              <a:spcAft>
                <a:spcPts val="0"/>
              </a:spcAft>
              <a:buSzPts val="1000"/>
              <a:buChar char="●"/>
              <a:defRPr/>
            </a:lvl7pPr>
            <a:lvl8pPr marL="3657600" lvl="7" indent="-292100">
              <a:spcBef>
                <a:spcPts val="1200"/>
              </a:spcBef>
              <a:spcAft>
                <a:spcPts val="0"/>
              </a:spcAft>
              <a:buSzPts val="1000"/>
              <a:buChar char="○"/>
              <a:defRPr/>
            </a:lvl8pPr>
            <a:lvl9pPr marL="4114800" lvl="8" indent="-292100">
              <a:spcBef>
                <a:spcPts val="1200"/>
              </a:spcBef>
              <a:spcAft>
                <a:spcPts val="1200"/>
              </a:spcAft>
              <a:buSzPts val="1000"/>
              <a:buChar char="■"/>
              <a:defRPr/>
            </a:lvl9pPr>
          </a:lstStyle>
          <a:p>
            <a:endParaRPr/>
          </a:p>
        </p:txBody>
      </p:sp>
      <p:sp>
        <p:nvSpPr>
          <p:cNvPr id="40" name="Google Shape;40;p9"/>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17208" y="3612459"/>
            <a:ext cx="4180200" cy="516600"/>
          </a:xfrm>
          <a:prstGeom prst="rect">
            <a:avLst/>
          </a:prstGeom>
        </p:spPr>
        <p:txBody>
          <a:bodyPr spcFirstLastPara="1" wrap="square" lIns="68500" tIns="68500" rIns="68500" bIns="68500" anchor="ctr" anchorCtr="0">
            <a:noAutofit/>
          </a:bodyPr>
          <a:lstStyle>
            <a:lvl1pPr marL="457200" lvl="0" indent="-228600">
              <a:lnSpc>
                <a:spcPct val="100000"/>
              </a:lnSpc>
              <a:spcBef>
                <a:spcPts val="0"/>
              </a:spcBef>
              <a:spcAft>
                <a:spcPts val="0"/>
              </a:spcAft>
              <a:buSzPts val="1300"/>
              <a:buNone/>
              <a:defRPr/>
            </a:lvl1pPr>
          </a:lstStyle>
          <a:p>
            <a:endParaRPr/>
          </a:p>
        </p:txBody>
      </p:sp>
      <p:sp>
        <p:nvSpPr>
          <p:cNvPr id="43" name="Google Shape;43;p10"/>
          <p:cNvSpPr txBox="1">
            <a:spLocks noGrp="1"/>
          </p:cNvSpPr>
          <p:nvPr>
            <p:ph type="sldNum" idx="12"/>
          </p:nvPr>
        </p:nvSpPr>
        <p:spPr>
          <a:xfrm>
            <a:off x="5904036" y="3981889"/>
            <a:ext cx="382200" cy="336000"/>
          </a:xfrm>
          <a:prstGeom prst="rect">
            <a:avLst/>
          </a:prstGeom>
        </p:spPr>
        <p:txBody>
          <a:bodyPr spcFirstLastPara="1" wrap="square" lIns="68500" tIns="68500" rIns="68500" bIns="685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17208" y="380004"/>
            <a:ext cx="5937600" cy="489000"/>
          </a:xfrm>
          <a:prstGeom prst="rect">
            <a:avLst/>
          </a:prstGeom>
          <a:noFill/>
          <a:ln>
            <a:noFill/>
          </a:ln>
        </p:spPr>
        <p:txBody>
          <a:bodyPr spcFirstLastPara="1" wrap="square" lIns="68500" tIns="68500" rIns="68500" bIns="68500" anchor="t" anchorCtr="0">
            <a:noAutofit/>
          </a:bodyPr>
          <a:lstStyle>
            <a:lvl1pPr lvl="0">
              <a:spcBef>
                <a:spcPts val="0"/>
              </a:spcBef>
              <a:spcAft>
                <a:spcPts val="0"/>
              </a:spcAft>
              <a:buClr>
                <a:schemeClr val="dk1"/>
              </a:buClr>
              <a:buSzPts val="2100"/>
              <a:buNone/>
              <a:defRPr sz="2100">
                <a:solidFill>
                  <a:schemeClr val="dk1"/>
                </a:solidFill>
              </a:defRPr>
            </a:lvl1pPr>
            <a:lvl2pPr lvl="1">
              <a:spcBef>
                <a:spcPts val="0"/>
              </a:spcBef>
              <a:spcAft>
                <a:spcPts val="0"/>
              </a:spcAft>
              <a:buClr>
                <a:schemeClr val="dk1"/>
              </a:buClr>
              <a:buSzPts val="2100"/>
              <a:buNone/>
              <a:defRPr sz="2100">
                <a:solidFill>
                  <a:schemeClr val="dk1"/>
                </a:solidFill>
              </a:defRPr>
            </a:lvl2pPr>
            <a:lvl3pPr lvl="2">
              <a:spcBef>
                <a:spcPts val="0"/>
              </a:spcBef>
              <a:spcAft>
                <a:spcPts val="0"/>
              </a:spcAft>
              <a:buClr>
                <a:schemeClr val="dk1"/>
              </a:buClr>
              <a:buSzPts val="2100"/>
              <a:buNone/>
              <a:defRPr sz="2100">
                <a:solidFill>
                  <a:schemeClr val="dk1"/>
                </a:solidFill>
              </a:defRPr>
            </a:lvl3pPr>
            <a:lvl4pPr lvl="3">
              <a:spcBef>
                <a:spcPts val="0"/>
              </a:spcBef>
              <a:spcAft>
                <a:spcPts val="0"/>
              </a:spcAft>
              <a:buClr>
                <a:schemeClr val="dk1"/>
              </a:buClr>
              <a:buSzPts val="2100"/>
              <a:buNone/>
              <a:defRPr sz="2100">
                <a:solidFill>
                  <a:schemeClr val="dk1"/>
                </a:solidFill>
              </a:defRPr>
            </a:lvl4pPr>
            <a:lvl5pPr lvl="4">
              <a:spcBef>
                <a:spcPts val="0"/>
              </a:spcBef>
              <a:spcAft>
                <a:spcPts val="0"/>
              </a:spcAft>
              <a:buClr>
                <a:schemeClr val="dk1"/>
              </a:buClr>
              <a:buSzPts val="2100"/>
              <a:buNone/>
              <a:defRPr sz="2100">
                <a:solidFill>
                  <a:schemeClr val="dk1"/>
                </a:solidFill>
              </a:defRPr>
            </a:lvl5pPr>
            <a:lvl6pPr lvl="5">
              <a:spcBef>
                <a:spcPts val="0"/>
              </a:spcBef>
              <a:spcAft>
                <a:spcPts val="0"/>
              </a:spcAft>
              <a:buClr>
                <a:schemeClr val="dk1"/>
              </a:buClr>
              <a:buSzPts val="2100"/>
              <a:buNone/>
              <a:defRPr sz="2100">
                <a:solidFill>
                  <a:schemeClr val="dk1"/>
                </a:solidFill>
              </a:defRPr>
            </a:lvl6pPr>
            <a:lvl7pPr lvl="6">
              <a:spcBef>
                <a:spcPts val="0"/>
              </a:spcBef>
              <a:spcAft>
                <a:spcPts val="0"/>
              </a:spcAft>
              <a:buClr>
                <a:schemeClr val="dk1"/>
              </a:buClr>
              <a:buSzPts val="2100"/>
              <a:buNone/>
              <a:defRPr sz="2100">
                <a:solidFill>
                  <a:schemeClr val="dk1"/>
                </a:solidFill>
              </a:defRPr>
            </a:lvl7pPr>
            <a:lvl8pPr lvl="7">
              <a:spcBef>
                <a:spcPts val="0"/>
              </a:spcBef>
              <a:spcAft>
                <a:spcPts val="0"/>
              </a:spcAft>
              <a:buClr>
                <a:schemeClr val="dk1"/>
              </a:buClr>
              <a:buSzPts val="2100"/>
              <a:buNone/>
              <a:defRPr sz="2100">
                <a:solidFill>
                  <a:schemeClr val="dk1"/>
                </a:solidFill>
              </a:defRPr>
            </a:lvl8pPr>
            <a:lvl9pPr lvl="8">
              <a:spcBef>
                <a:spcPts val="0"/>
              </a:spcBef>
              <a:spcAft>
                <a:spcPts val="0"/>
              </a:spcAft>
              <a:buClr>
                <a:schemeClr val="dk1"/>
              </a:buClr>
              <a:buSzPts val="2100"/>
              <a:buNone/>
              <a:defRPr sz="2100">
                <a:solidFill>
                  <a:schemeClr val="dk1"/>
                </a:solidFill>
              </a:defRPr>
            </a:lvl9pPr>
          </a:lstStyle>
          <a:p>
            <a:endParaRPr/>
          </a:p>
        </p:txBody>
      </p:sp>
      <p:sp>
        <p:nvSpPr>
          <p:cNvPr id="7" name="Google Shape;7;p1"/>
          <p:cNvSpPr txBox="1">
            <a:spLocks noGrp="1"/>
          </p:cNvSpPr>
          <p:nvPr>
            <p:ph type="body" idx="1"/>
          </p:nvPr>
        </p:nvSpPr>
        <p:spPr>
          <a:xfrm>
            <a:off x="217208" y="984091"/>
            <a:ext cx="5937600" cy="2917200"/>
          </a:xfrm>
          <a:prstGeom prst="rect">
            <a:avLst/>
          </a:prstGeom>
          <a:noFill/>
          <a:ln>
            <a:noFill/>
          </a:ln>
        </p:spPr>
        <p:txBody>
          <a:bodyPr spcFirstLastPara="1" wrap="square" lIns="68500" tIns="68500" rIns="68500" bIns="68500" anchor="t" anchorCtr="0">
            <a:noAutofit/>
          </a:bodyPr>
          <a:lstStyle>
            <a:lvl1pPr marL="457200" lvl="0" indent="-311150">
              <a:lnSpc>
                <a:spcPct val="115000"/>
              </a:lnSpc>
              <a:spcBef>
                <a:spcPts val="0"/>
              </a:spcBef>
              <a:spcAft>
                <a:spcPts val="0"/>
              </a:spcAft>
              <a:buClr>
                <a:schemeClr val="dk2"/>
              </a:buClr>
              <a:buSzPts val="1300"/>
              <a:buChar char="●"/>
              <a:defRPr sz="1300">
                <a:solidFill>
                  <a:schemeClr val="dk2"/>
                </a:solidFill>
              </a:defRPr>
            </a:lvl1pPr>
            <a:lvl2pPr marL="914400" lvl="1" indent="-292100">
              <a:lnSpc>
                <a:spcPct val="115000"/>
              </a:lnSpc>
              <a:spcBef>
                <a:spcPts val="1200"/>
              </a:spcBef>
              <a:spcAft>
                <a:spcPts val="0"/>
              </a:spcAft>
              <a:buClr>
                <a:schemeClr val="dk2"/>
              </a:buClr>
              <a:buSzPts val="1000"/>
              <a:buChar char="○"/>
              <a:defRPr sz="1000">
                <a:solidFill>
                  <a:schemeClr val="dk2"/>
                </a:solidFill>
              </a:defRPr>
            </a:lvl2pPr>
            <a:lvl3pPr marL="1371600" lvl="2" indent="-292100">
              <a:lnSpc>
                <a:spcPct val="115000"/>
              </a:lnSpc>
              <a:spcBef>
                <a:spcPts val="1200"/>
              </a:spcBef>
              <a:spcAft>
                <a:spcPts val="0"/>
              </a:spcAft>
              <a:buClr>
                <a:schemeClr val="dk2"/>
              </a:buClr>
              <a:buSzPts val="1000"/>
              <a:buChar char="■"/>
              <a:defRPr sz="1000">
                <a:solidFill>
                  <a:schemeClr val="dk2"/>
                </a:solidFill>
              </a:defRPr>
            </a:lvl3pPr>
            <a:lvl4pPr marL="1828800" lvl="3" indent="-292100">
              <a:lnSpc>
                <a:spcPct val="115000"/>
              </a:lnSpc>
              <a:spcBef>
                <a:spcPts val="1200"/>
              </a:spcBef>
              <a:spcAft>
                <a:spcPts val="0"/>
              </a:spcAft>
              <a:buClr>
                <a:schemeClr val="dk2"/>
              </a:buClr>
              <a:buSzPts val="1000"/>
              <a:buChar char="●"/>
              <a:defRPr sz="1000">
                <a:solidFill>
                  <a:schemeClr val="dk2"/>
                </a:solidFill>
              </a:defRPr>
            </a:lvl4pPr>
            <a:lvl5pPr marL="2286000" lvl="4" indent="-292100">
              <a:lnSpc>
                <a:spcPct val="115000"/>
              </a:lnSpc>
              <a:spcBef>
                <a:spcPts val="1200"/>
              </a:spcBef>
              <a:spcAft>
                <a:spcPts val="0"/>
              </a:spcAft>
              <a:buClr>
                <a:schemeClr val="dk2"/>
              </a:buClr>
              <a:buSzPts val="1000"/>
              <a:buChar char="○"/>
              <a:defRPr sz="1000">
                <a:solidFill>
                  <a:schemeClr val="dk2"/>
                </a:solidFill>
              </a:defRPr>
            </a:lvl5pPr>
            <a:lvl6pPr marL="2743200" lvl="5" indent="-292100">
              <a:lnSpc>
                <a:spcPct val="115000"/>
              </a:lnSpc>
              <a:spcBef>
                <a:spcPts val="1200"/>
              </a:spcBef>
              <a:spcAft>
                <a:spcPts val="0"/>
              </a:spcAft>
              <a:buClr>
                <a:schemeClr val="dk2"/>
              </a:buClr>
              <a:buSzPts val="1000"/>
              <a:buChar char="■"/>
              <a:defRPr sz="1000">
                <a:solidFill>
                  <a:schemeClr val="dk2"/>
                </a:solidFill>
              </a:defRPr>
            </a:lvl6pPr>
            <a:lvl7pPr marL="3200400" lvl="6" indent="-292100">
              <a:lnSpc>
                <a:spcPct val="115000"/>
              </a:lnSpc>
              <a:spcBef>
                <a:spcPts val="1200"/>
              </a:spcBef>
              <a:spcAft>
                <a:spcPts val="0"/>
              </a:spcAft>
              <a:buClr>
                <a:schemeClr val="dk2"/>
              </a:buClr>
              <a:buSzPts val="1000"/>
              <a:buChar char="●"/>
              <a:defRPr sz="1000">
                <a:solidFill>
                  <a:schemeClr val="dk2"/>
                </a:solidFill>
              </a:defRPr>
            </a:lvl7pPr>
            <a:lvl8pPr marL="3657600" lvl="7" indent="-292100">
              <a:lnSpc>
                <a:spcPct val="115000"/>
              </a:lnSpc>
              <a:spcBef>
                <a:spcPts val="1200"/>
              </a:spcBef>
              <a:spcAft>
                <a:spcPts val="0"/>
              </a:spcAft>
              <a:buClr>
                <a:schemeClr val="dk2"/>
              </a:buClr>
              <a:buSzPts val="1000"/>
              <a:buChar char="○"/>
              <a:defRPr sz="1000">
                <a:solidFill>
                  <a:schemeClr val="dk2"/>
                </a:solidFill>
              </a:defRPr>
            </a:lvl8pPr>
            <a:lvl9pPr marL="4114800" lvl="8" indent="-292100">
              <a:lnSpc>
                <a:spcPct val="115000"/>
              </a:lnSpc>
              <a:spcBef>
                <a:spcPts val="1200"/>
              </a:spcBef>
              <a:spcAft>
                <a:spcPts val="1200"/>
              </a:spcAft>
              <a:buClr>
                <a:schemeClr val="dk2"/>
              </a:buClr>
              <a:buSzPts val="1000"/>
              <a:buChar char="■"/>
              <a:defRPr sz="1000">
                <a:solidFill>
                  <a:schemeClr val="dk2"/>
                </a:solidFill>
              </a:defRPr>
            </a:lvl9pPr>
          </a:lstStyle>
          <a:p>
            <a:endParaRPr/>
          </a:p>
        </p:txBody>
      </p:sp>
      <p:sp>
        <p:nvSpPr>
          <p:cNvPr id="8" name="Google Shape;8;p1"/>
          <p:cNvSpPr txBox="1">
            <a:spLocks noGrp="1"/>
          </p:cNvSpPr>
          <p:nvPr>
            <p:ph type="sldNum" idx="12"/>
          </p:nvPr>
        </p:nvSpPr>
        <p:spPr>
          <a:xfrm>
            <a:off x="5904036" y="3981889"/>
            <a:ext cx="382200" cy="336000"/>
          </a:xfrm>
          <a:prstGeom prst="rect">
            <a:avLst/>
          </a:prstGeom>
          <a:noFill/>
          <a:ln>
            <a:noFill/>
          </a:ln>
        </p:spPr>
        <p:txBody>
          <a:bodyPr spcFirstLastPara="1" wrap="square" lIns="68500" tIns="68500" rIns="68500" bIns="68500" anchor="ctr" anchorCtr="0">
            <a:noAutofit/>
          </a:bodyPr>
          <a:lstStyle>
            <a:lvl1pPr lvl="0" algn="r">
              <a:buNone/>
              <a:defRPr sz="700">
                <a:solidFill>
                  <a:schemeClr val="dk2"/>
                </a:solidFill>
              </a:defRPr>
            </a:lvl1pPr>
            <a:lvl2pPr lvl="1" algn="r">
              <a:buNone/>
              <a:defRPr sz="700">
                <a:solidFill>
                  <a:schemeClr val="dk2"/>
                </a:solidFill>
              </a:defRPr>
            </a:lvl2pPr>
            <a:lvl3pPr lvl="2" algn="r">
              <a:buNone/>
              <a:defRPr sz="700">
                <a:solidFill>
                  <a:schemeClr val="dk2"/>
                </a:solidFill>
              </a:defRPr>
            </a:lvl3pPr>
            <a:lvl4pPr lvl="3" algn="r">
              <a:buNone/>
              <a:defRPr sz="700">
                <a:solidFill>
                  <a:schemeClr val="dk2"/>
                </a:solidFill>
              </a:defRPr>
            </a:lvl4pPr>
            <a:lvl5pPr lvl="4" algn="r">
              <a:buNone/>
              <a:defRPr sz="700">
                <a:solidFill>
                  <a:schemeClr val="dk2"/>
                </a:solidFill>
              </a:defRPr>
            </a:lvl5pPr>
            <a:lvl6pPr lvl="5" algn="r">
              <a:buNone/>
              <a:defRPr sz="700">
                <a:solidFill>
                  <a:schemeClr val="dk2"/>
                </a:solidFill>
              </a:defRPr>
            </a:lvl6pPr>
            <a:lvl7pPr lvl="6" algn="r">
              <a:buNone/>
              <a:defRPr sz="700">
                <a:solidFill>
                  <a:schemeClr val="dk2"/>
                </a:solidFill>
              </a:defRPr>
            </a:lvl7pPr>
            <a:lvl8pPr lvl="7" algn="r">
              <a:buNone/>
              <a:defRPr sz="700">
                <a:solidFill>
                  <a:schemeClr val="dk2"/>
                </a:solidFill>
              </a:defRPr>
            </a:lvl8pPr>
            <a:lvl9pPr lvl="8" algn="r">
              <a:buNone/>
              <a:defRPr sz="700">
                <a:solidFill>
                  <a:schemeClr val="dk2"/>
                </a:solidFill>
              </a:defRPr>
            </a:lvl9pPr>
          </a:lstStyle>
          <a:p>
            <a:pPr marL="0" lvl="0" indent="0" algn="r" rtl="0">
              <a:spcBef>
                <a:spcPts val="0"/>
              </a:spcBef>
              <a:spcAft>
                <a:spcPts val="0"/>
              </a:spcAft>
              <a:buNone/>
            </a:pPr>
            <a:fld id="{00000000-1234-1234-1234-123412341234}" type="slidenum">
              <a:rPr lang="de"/>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creativecommons.org/publicdomain/zero/1.0/deed.de" TargetMode="Externa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file:///C:\Users\Melanie%20M&#252;ller\Documents\creativecommons.org\publicdomain\zero\1.0\deed.de" TargetMode="External"/><Relationship Id="rId5" Type="http://schemas.openxmlformats.org/officeDocument/2006/relationships/hyperlink" Target="https://www.joeran.de/" TargetMode="External"/><Relationship Id="rId4" Type="http://schemas.openxmlformats.org/officeDocument/2006/relationships/hyperlink" Target="https://www.selbstlernen.net/materialien-fuer-online-veranstaltungen/vorlage-kennenlern-bing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graphicFrame>
        <p:nvGraphicFramePr>
          <p:cNvPr id="54" name="Google Shape;54;p13"/>
          <p:cNvGraphicFramePr/>
          <p:nvPr>
            <p:extLst>
              <p:ext uri="{D42A27DB-BD31-4B8C-83A1-F6EECF244321}">
                <p14:modId xmlns:p14="http://schemas.microsoft.com/office/powerpoint/2010/main" val="207443574"/>
              </p:ext>
            </p:extLst>
          </p:nvPr>
        </p:nvGraphicFramePr>
        <p:xfrm>
          <a:off x="1865797" y="111154"/>
          <a:ext cx="4286250" cy="3885647"/>
        </p:xfrm>
        <a:graphic>
          <a:graphicData uri="http://schemas.openxmlformats.org/drawingml/2006/table">
            <a:tbl>
              <a:tblPr>
                <a:noFill/>
                <a:tableStyleId>{1EAA580E-AAB9-41D7-A7A8-FE1B6321DAB3}</a:tableStyleId>
              </a:tblPr>
              <a:tblGrid>
                <a:gridCol w="1071575">
                  <a:extLst>
                    <a:ext uri="{9D8B030D-6E8A-4147-A177-3AD203B41FA5}">
                      <a16:colId xmlns:a16="http://schemas.microsoft.com/office/drawing/2014/main" val="20000"/>
                    </a:ext>
                  </a:extLst>
                </a:gridCol>
                <a:gridCol w="1071575">
                  <a:extLst>
                    <a:ext uri="{9D8B030D-6E8A-4147-A177-3AD203B41FA5}">
                      <a16:colId xmlns:a16="http://schemas.microsoft.com/office/drawing/2014/main" val="20001"/>
                    </a:ext>
                  </a:extLst>
                </a:gridCol>
                <a:gridCol w="1051225">
                  <a:extLst>
                    <a:ext uri="{9D8B030D-6E8A-4147-A177-3AD203B41FA5}">
                      <a16:colId xmlns:a16="http://schemas.microsoft.com/office/drawing/2014/main" val="20002"/>
                    </a:ext>
                  </a:extLst>
                </a:gridCol>
                <a:gridCol w="1091875">
                  <a:extLst>
                    <a:ext uri="{9D8B030D-6E8A-4147-A177-3AD203B41FA5}">
                      <a16:colId xmlns:a16="http://schemas.microsoft.com/office/drawing/2014/main" val="20003"/>
                    </a:ext>
                  </a:extLst>
                </a:gridCol>
              </a:tblGrid>
              <a:tr h="912000">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in Siegen zur Schule gegangen ist</a:t>
                      </a:r>
                      <a:r>
                        <a:rPr lang="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heute </a:t>
                      </a:r>
                      <a:r>
                        <a:rPr lang="de-DE" sz="1100" dirty="0">
                          <a:solidFill>
                            <a:srgbClr val="7F7F7F"/>
                          </a:solidFill>
                        </a:rPr>
                        <a:t>an einer Videokonferenz teilgenommen hat</a:t>
                      </a:r>
                      <a:r>
                        <a:rPr lang="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etwas Sammelt (</a:t>
                      </a:r>
                      <a:r>
                        <a:rPr lang="de" sz="1100" dirty="0">
                          <a:solidFill>
                            <a:srgbClr val="7F7F7F"/>
                          </a:solidFill>
                        </a:rPr>
                        <a:t>Münzen, </a:t>
                      </a:r>
                      <a:r>
                        <a:rPr lang="de-DE" sz="1100" dirty="0">
                          <a:solidFill>
                            <a:srgbClr val="7F7F7F"/>
                          </a:solidFill>
                        </a:rPr>
                        <a:t>Briefmarken, </a:t>
                      </a:r>
                      <a:r>
                        <a:rPr lang="de-DE" sz="1100" dirty="0" err="1">
                          <a:solidFill>
                            <a:srgbClr val="7F7F7F"/>
                          </a:solidFill>
                        </a:rPr>
                        <a:t>Cappies</a:t>
                      </a:r>
                      <a:r>
                        <a:rPr lang="de-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50800" marR="50800" lvl="0" indent="0" algn="l" rtl="0">
                        <a:lnSpc>
                          <a:spcPct val="115000"/>
                        </a:lnSpc>
                        <a:spcBef>
                          <a:spcPts val="0"/>
                        </a:spcBef>
                        <a:spcAft>
                          <a:spcPts val="0"/>
                        </a:spcAft>
                        <a:buNone/>
                      </a:pPr>
                      <a:r>
                        <a:rPr lang="de" sz="1100" dirty="0">
                          <a:solidFill>
                            <a:srgbClr val="7F7F7F"/>
                          </a:solidFill>
                        </a:rPr>
                        <a:t>… unter 20 Jahre alt ist.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extLst>
                  <a:ext uri="{0D108BD9-81ED-4DB2-BD59-A6C34878D82A}">
                    <a16:rowId xmlns:a16="http://schemas.microsoft.com/office/drawing/2014/main" val="10000"/>
                  </a:ext>
                </a:extLst>
              </a:tr>
              <a:tr h="892175">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in einer WG wohnt</a:t>
                      </a:r>
                      <a:r>
                        <a:rPr lang="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Twitter nur passiv nutzt.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schon das Studienfach gewechselt hat</a:t>
                      </a:r>
                      <a:r>
                        <a:rPr lang="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de" sz="1100" dirty="0">
                          <a:solidFill>
                            <a:srgbClr val="7F7F7F"/>
                          </a:solidFill>
                        </a:rPr>
                        <a:t>… </a:t>
                      </a:r>
                      <a:r>
                        <a:rPr lang="de-DE" sz="1100" dirty="0">
                          <a:solidFill>
                            <a:srgbClr val="7F7F7F"/>
                          </a:solidFill>
                        </a:rPr>
                        <a:t>schon mal länger als 4 Wochen im Ausland war.</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extLst>
                  <a:ext uri="{0D108BD9-81ED-4DB2-BD59-A6C34878D82A}">
                    <a16:rowId xmlns:a16="http://schemas.microsoft.com/office/drawing/2014/main" val="10001"/>
                  </a:ext>
                </a:extLst>
              </a:tr>
              <a:tr h="990825">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einen Nebenjob hat.</a:t>
                      </a:r>
                      <a:r>
                        <a:rPr lang="de" sz="1100" dirty="0">
                          <a:solidFill>
                            <a:srgbClr val="7F7F7F"/>
                          </a:solidFill>
                        </a:rPr>
                        <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ein Haustier hat.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lgn="ctr">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DE" sz="1100" dirty="0">
                          <a:solidFill>
                            <a:srgbClr val="7F7F7F"/>
                          </a:solidFill>
                        </a:rPr>
                        <a:t>Sich ehrenamtlich z.B. im Verein, beim ASTA engagiert.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a:solidFill>
                            <a:srgbClr val="7F7F7F"/>
                          </a:solidFill>
                        </a:rPr>
                        <a:t>… eigens erstellte virtuelle Hintergründe nutzt.</a:t>
                      </a:r>
                      <a:endParaRPr sz="110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extLst>
                  <a:ext uri="{0D108BD9-81ED-4DB2-BD59-A6C34878D82A}">
                    <a16:rowId xmlns:a16="http://schemas.microsoft.com/office/drawing/2014/main" val="10002"/>
                  </a:ext>
                </a:extLst>
              </a:tr>
              <a:tr h="996025">
                <a:tc>
                  <a:txBody>
                    <a:bodyPr/>
                    <a:lstStyle/>
                    <a:p>
                      <a:pPr marL="50800" marR="50800" lvl="0" indent="0" algn="l" rtl="0">
                        <a:lnSpc>
                          <a:spcPct val="115000"/>
                        </a:lnSpc>
                        <a:spcBef>
                          <a:spcPts val="0"/>
                        </a:spcBef>
                        <a:spcAft>
                          <a:spcPts val="0"/>
                        </a:spcAft>
                        <a:buNone/>
                      </a:pPr>
                      <a:r>
                        <a:rPr lang="de" sz="1100" dirty="0">
                          <a:solidFill>
                            <a:srgbClr val="7F7F7F"/>
                          </a:solidFill>
                        </a:rPr>
                        <a:t>… </a:t>
                      </a:r>
                      <a:r>
                        <a:rPr lang="de-DE" sz="1100" dirty="0">
                          <a:solidFill>
                            <a:srgbClr val="7F7F7F"/>
                          </a:solidFill>
                        </a:rPr>
                        <a:t>kein </a:t>
                      </a:r>
                      <a:r>
                        <a:rPr lang="de-DE" sz="1100" dirty="0" err="1">
                          <a:solidFill>
                            <a:srgbClr val="7F7F7F"/>
                          </a:solidFill>
                        </a:rPr>
                        <a:t>Streamingabo</a:t>
                      </a:r>
                      <a:r>
                        <a:rPr lang="de-DE" sz="1100" dirty="0">
                          <a:solidFill>
                            <a:srgbClr val="7F7F7F"/>
                          </a:solidFill>
                        </a:rPr>
                        <a:t> (Netflix, Amazon Prime..) hat</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lgn="ctr">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37465" marR="238760">
                        <a:lnSpc>
                          <a:spcPct val="104000"/>
                        </a:lnSpc>
                        <a:spcBef>
                          <a:spcPts val="420"/>
                        </a:spcBef>
                        <a:spcAft>
                          <a:spcPts val="0"/>
                        </a:spcAft>
                      </a:pPr>
                      <a:br>
                        <a:rPr lang="de-DE" sz="40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br>
                      <a:r>
                        <a:rPr lang="de-DE" sz="110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a:t>
                      </a:r>
                      <a:r>
                        <a:rPr lang="de-DE" sz="1100" spc="-1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spc="-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einen</a:t>
                      </a:r>
                      <a:r>
                        <a:rPr lang="de-DE" sz="1100" spc="10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spc="-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Vornamen</a:t>
                      </a:r>
                      <a:r>
                        <a:rPr lang="de-DE" sz="1100" spc="11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trägt,</a:t>
                      </a:r>
                      <a:r>
                        <a:rPr lang="de-DE" sz="1100" spc="-5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spc="-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der mit</a:t>
                      </a:r>
                      <a:r>
                        <a:rPr lang="de-DE" sz="1100" spc="11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spc="-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einem Vokal</a:t>
                      </a:r>
                      <a:r>
                        <a:rPr lang="de-DE" sz="1100" spc="120"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 </a:t>
                      </a:r>
                      <a:r>
                        <a:rPr lang="de-DE" sz="1100" spc="-5" dirty="0">
                          <a:solidFill>
                            <a:srgbClr val="808080"/>
                          </a:solidFill>
                          <a:effectLst/>
                          <a:latin typeface="Arial" panose="020B0604020202020204" pitchFamily="34" charset="0"/>
                          <a:ea typeface="Arial" panose="020B0604020202020204" pitchFamily="34" charset="0"/>
                          <a:cs typeface="Times New Roman" panose="02020603050405020304" pitchFamily="18" charset="0"/>
                        </a:rPr>
                        <a:t>beginnt.</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TikTok aktiv (!) nutzt.</a:t>
                      </a:r>
                      <a:endParaRPr sz="1100" dirty="0">
                        <a:solidFill>
                          <a:srgbClr val="7F7F7F"/>
                        </a:solidFill>
                      </a:endParaRPr>
                    </a:p>
                  </a:txBody>
                  <a:tcPr marL="44250" marR="44250" marT="54225" marB="54225">
                    <a:lnL w="12650" cap="flat" cmpd="sng" algn="ctr">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tc>
                  <a:txBody>
                    <a:bodyPr/>
                    <a:lstStyle/>
                    <a:p>
                      <a:pPr marL="0" lvl="0" indent="0" algn="l" rtl="0">
                        <a:spcBef>
                          <a:spcPts val="0"/>
                        </a:spcBef>
                        <a:spcAft>
                          <a:spcPts val="0"/>
                        </a:spcAft>
                        <a:buNone/>
                      </a:pPr>
                      <a:r>
                        <a:rPr lang="de" sz="1100" dirty="0">
                          <a:solidFill>
                            <a:srgbClr val="7F7F7F"/>
                          </a:solidFill>
                        </a:rPr>
                        <a:t>… </a:t>
                      </a:r>
                      <a:r>
                        <a:rPr lang="de-DE" sz="1100" dirty="0">
                          <a:solidFill>
                            <a:srgbClr val="7F7F7F"/>
                          </a:solidFill>
                        </a:rPr>
                        <a:t>vor dem Studium </a:t>
                      </a:r>
                      <a:r>
                        <a:rPr lang="de" sz="1100" dirty="0">
                          <a:solidFill>
                            <a:srgbClr val="7F7F7F"/>
                          </a:solidFill>
                        </a:rPr>
                        <a:t>schon mal in </a:t>
                      </a:r>
                      <a:r>
                        <a:rPr lang="de-DE" sz="1100" dirty="0">
                          <a:solidFill>
                            <a:srgbClr val="7F7F7F"/>
                          </a:solidFill>
                        </a:rPr>
                        <a:t>Siegen</a:t>
                      </a:r>
                      <a:r>
                        <a:rPr lang="de" sz="1100" dirty="0">
                          <a:solidFill>
                            <a:srgbClr val="7F7F7F"/>
                          </a:solidFill>
                        </a:rPr>
                        <a:t> war.</a:t>
                      </a:r>
                      <a:endParaRPr sz="1100" dirty="0">
                        <a:solidFill>
                          <a:srgbClr val="7F7F7F"/>
                        </a:solidFill>
                      </a:endParaRPr>
                    </a:p>
                  </a:txBody>
                  <a:tcPr marL="44250" marR="44250" marT="54225" marB="54225">
                    <a:lnL w="12650" cap="flat" cmpd="sng">
                      <a:solidFill>
                        <a:srgbClr val="7F7F7F"/>
                      </a:solidFill>
                      <a:prstDash val="solid"/>
                      <a:round/>
                      <a:headEnd type="none" w="sm" len="sm"/>
                      <a:tailEnd type="none" w="sm" len="sm"/>
                    </a:lnL>
                    <a:lnR w="12650" cap="flat" cmpd="sng">
                      <a:solidFill>
                        <a:srgbClr val="7F7F7F"/>
                      </a:solidFill>
                      <a:prstDash val="solid"/>
                      <a:round/>
                      <a:headEnd type="none" w="sm" len="sm"/>
                      <a:tailEnd type="none" w="sm" len="sm"/>
                    </a:lnR>
                    <a:lnT w="12650" cap="flat" cmpd="sng">
                      <a:solidFill>
                        <a:srgbClr val="7F7F7F"/>
                      </a:solidFill>
                      <a:prstDash val="solid"/>
                      <a:round/>
                      <a:headEnd type="none" w="sm" len="sm"/>
                      <a:tailEnd type="none" w="sm" len="sm"/>
                    </a:lnT>
                    <a:lnB w="12650" cap="flat" cmpd="sng">
                      <a:solidFill>
                        <a:srgbClr val="7F7F7F"/>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5" name="Google Shape;55;p13"/>
          <p:cNvSpPr txBox="1"/>
          <p:nvPr/>
        </p:nvSpPr>
        <p:spPr>
          <a:xfrm>
            <a:off x="0" y="3969921"/>
            <a:ext cx="5471269" cy="374100"/>
          </a:xfrm>
          <a:prstGeom prst="rect">
            <a:avLst/>
          </a:prstGeom>
          <a:noFill/>
          <a:ln>
            <a:noFill/>
          </a:ln>
        </p:spPr>
        <p:txBody>
          <a:bodyPr spcFirstLastPara="1" wrap="square" lIns="92625" tIns="92625" rIns="92625" bIns="92625" anchor="t" anchorCtr="0">
            <a:noAutofit/>
          </a:bodyPr>
          <a:lstStyle/>
          <a:p>
            <a:r>
              <a:rPr lang="de" sz="650" dirty="0">
                <a:solidFill>
                  <a:schemeClr val="bg1">
                    <a:lumMod val="65000"/>
                  </a:schemeClr>
                </a:solidFill>
              </a:rPr>
              <a:t>Dieses Material beansprucht im Sinne von </a:t>
            </a:r>
            <a:r>
              <a:rPr lang="de" sz="650" dirty="0">
                <a:solidFill>
                  <a:schemeClr val="bg1">
                    <a:lumMod val="65000"/>
                  </a:schemeClr>
                </a:solidFill>
                <a:hlinkClick r:id="rId3" action="ppaction://hlinkfile">
                  <a:extLst>
                    <a:ext uri="{A12FA001-AC4F-418D-AE19-62706E023703}">
                      <ahyp:hlinkClr xmlns:ahyp="http://schemas.microsoft.com/office/drawing/2018/hyperlinkcolor" val="tx"/>
                    </a:ext>
                  </a:extLst>
                </a:hlinkClick>
              </a:rPr>
              <a:t>CC0</a:t>
            </a:r>
            <a:r>
              <a:rPr lang="de" sz="650" dirty="0">
                <a:solidFill>
                  <a:schemeClr val="bg1">
                    <a:lumMod val="65000"/>
                  </a:schemeClr>
                </a:solidFill>
              </a:rPr>
              <a:t> keinen Urheberrechtsschutz. </a:t>
            </a:r>
            <a:r>
              <a:rPr lang="de-DE" sz="650" dirty="0">
                <a:solidFill>
                  <a:schemeClr val="bg1">
                    <a:lumMod val="65000"/>
                  </a:schemeClr>
                </a:solidFill>
              </a:rPr>
              <a:t>Das Werk „Kennenlern-Bingo“ ist eine Bearbeitung des Werkes „</a:t>
            </a:r>
            <a:r>
              <a:rPr lang="de-DE" sz="650" u="sng" dirty="0">
                <a:solidFill>
                  <a:schemeClr val="bg1">
                    <a:lumMod val="65000"/>
                  </a:schemeClr>
                </a:solidFill>
                <a:hlinkClick r:id="rId4">
                  <a:extLst>
                    <a:ext uri="{A12FA001-AC4F-418D-AE19-62706E023703}">
                      <ahyp:hlinkClr xmlns:ahyp="http://schemas.microsoft.com/office/drawing/2018/hyperlinkcolor" val="tx"/>
                    </a:ext>
                  </a:extLst>
                </a:hlinkClick>
              </a:rPr>
              <a:t>Vorlage für Online Kennenlern-Bingo</a:t>
            </a:r>
            <a:r>
              <a:rPr lang="de-DE" sz="650" dirty="0">
                <a:solidFill>
                  <a:schemeClr val="bg1">
                    <a:lumMod val="65000"/>
                  </a:schemeClr>
                </a:solidFill>
              </a:rPr>
              <a:t>“ von </a:t>
            </a:r>
            <a:r>
              <a:rPr lang="de-DE" sz="650" u="sng" dirty="0">
                <a:solidFill>
                  <a:schemeClr val="bg1">
                    <a:lumMod val="65000"/>
                  </a:schemeClr>
                </a:solidFill>
                <a:hlinkClick r:id="rId5">
                  <a:extLst>
                    <a:ext uri="{A12FA001-AC4F-418D-AE19-62706E023703}">
                      <ahyp:hlinkClr xmlns:ahyp="http://schemas.microsoft.com/office/drawing/2018/hyperlinkcolor" val="tx"/>
                    </a:ext>
                  </a:extLst>
                </a:hlinkClick>
              </a:rPr>
              <a:t>Agentur J&amp;K – </a:t>
            </a:r>
            <a:r>
              <a:rPr lang="de-DE" sz="650" u="sng" dirty="0" err="1">
                <a:solidFill>
                  <a:schemeClr val="bg1">
                    <a:lumMod val="65000"/>
                  </a:schemeClr>
                </a:solidFill>
                <a:hlinkClick r:id="rId5">
                  <a:extLst>
                    <a:ext uri="{A12FA001-AC4F-418D-AE19-62706E023703}">
                      <ahyp:hlinkClr xmlns:ahyp="http://schemas.microsoft.com/office/drawing/2018/hyperlinkcolor" val="tx"/>
                    </a:ext>
                  </a:extLst>
                </a:hlinkClick>
              </a:rPr>
              <a:t>Jöran</a:t>
            </a:r>
            <a:r>
              <a:rPr lang="de-DE" sz="650" u="sng" dirty="0">
                <a:solidFill>
                  <a:schemeClr val="bg1">
                    <a:lumMod val="65000"/>
                  </a:schemeClr>
                </a:solidFill>
                <a:hlinkClick r:id="rId5">
                  <a:extLst>
                    <a:ext uri="{A12FA001-AC4F-418D-AE19-62706E023703}">
                      <ahyp:hlinkClr xmlns:ahyp="http://schemas.microsoft.com/office/drawing/2018/hyperlinkcolor" val="tx"/>
                    </a:ext>
                  </a:extLst>
                </a:hlinkClick>
              </a:rPr>
              <a:t> und Konsorten </a:t>
            </a:r>
            <a:r>
              <a:rPr lang="de-DE" sz="650" dirty="0">
                <a:solidFill>
                  <a:schemeClr val="bg1">
                    <a:lumMod val="65000"/>
                  </a:schemeClr>
                </a:solidFill>
              </a:rPr>
              <a:t>im Rahmen des Projektes #</a:t>
            </a:r>
            <a:r>
              <a:rPr lang="de-DE" sz="650" dirty="0" err="1">
                <a:solidFill>
                  <a:schemeClr val="bg1">
                    <a:lumMod val="65000"/>
                  </a:schemeClr>
                </a:solidFill>
              </a:rPr>
              <a:t>OERcamp</a:t>
            </a:r>
            <a:r>
              <a:rPr lang="de-DE" sz="650" dirty="0">
                <a:solidFill>
                  <a:schemeClr val="bg1">
                    <a:lumMod val="65000"/>
                  </a:schemeClr>
                </a:solidFill>
              </a:rPr>
              <a:t> (2020), genutzt nach </a:t>
            </a:r>
            <a:r>
              <a:rPr lang="de-DE" sz="650" u="sng" dirty="0">
                <a:solidFill>
                  <a:schemeClr val="bg1">
                    <a:lumMod val="65000"/>
                  </a:schemeClr>
                </a:solidFill>
                <a:hlinkClick r:id="rId6" action="ppaction://hlinkfile">
                  <a:extLst>
                    <a:ext uri="{A12FA001-AC4F-418D-AE19-62706E023703}">
                      <ahyp:hlinkClr xmlns:ahyp="http://schemas.microsoft.com/office/drawing/2018/hyperlinkcolor" val="tx"/>
                    </a:ext>
                  </a:extLst>
                </a:hlinkClick>
              </a:rPr>
              <a:t>CC-0.</a:t>
            </a:r>
            <a:r>
              <a:rPr lang="de-DE" sz="650" dirty="0">
                <a:solidFill>
                  <a:schemeClr val="bg1">
                    <a:lumMod val="65000"/>
                  </a:schemeClr>
                </a:solidFill>
              </a:rPr>
              <a:t> „Kennenlern-Bingo“ steht ebenfalls unter einer </a:t>
            </a:r>
            <a:r>
              <a:rPr lang="de-DE" sz="650" u="sng" dirty="0">
                <a:solidFill>
                  <a:schemeClr val="bg1">
                    <a:lumMod val="65000"/>
                  </a:schemeClr>
                </a:solidFill>
                <a:hlinkClick r:id="rId6" action="ppaction://hlinkfile">
                  <a:extLst>
                    <a:ext uri="{A12FA001-AC4F-418D-AE19-62706E023703}">
                      <ahyp:hlinkClr xmlns:ahyp="http://schemas.microsoft.com/office/drawing/2018/hyperlinkcolor" val="tx"/>
                    </a:ext>
                  </a:extLst>
                </a:hlinkClick>
              </a:rPr>
              <a:t>CC-0</a:t>
            </a:r>
            <a:r>
              <a:rPr lang="de-DE" sz="650" dirty="0">
                <a:solidFill>
                  <a:schemeClr val="bg1">
                    <a:lumMod val="65000"/>
                  </a:schemeClr>
                </a:solidFill>
              </a:rPr>
              <a:t> Melanie Müller / Universität Siegen darf als Urheber genannt werden. </a:t>
            </a:r>
          </a:p>
        </p:txBody>
      </p:sp>
      <p:pic>
        <p:nvPicPr>
          <p:cNvPr id="56" name="Google Shape;56;p13"/>
          <p:cNvPicPr preferRelativeResize="0"/>
          <p:nvPr/>
        </p:nvPicPr>
        <p:blipFill>
          <a:blip r:embed="rId7">
            <a:alphaModFix/>
          </a:blip>
          <a:stretch>
            <a:fillRect/>
          </a:stretch>
        </p:blipFill>
        <p:spPr>
          <a:xfrm>
            <a:off x="5512712" y="4053900"/>
            <a:ext cx="639325" cy="225225"/>
          </a:xfrm>
          <a:prstGeom prst="rect">
            <a:avLst/>
          </a:prstGeom>
          <a:noFill/>
          <a:ln>
            <a:noFill/>
          </a:ln>
        </p:spPr>
      </p:pic>
      <p:sp>
        <p:nvSpPr>
          <p:cNvPr id="2" name="Rechteck 1">
            <a:extLst>
              <a:ext uri="{FF2B5EF4-FFF2-40B4-BE49-F238E27FC236}">
                <a16:creationId xmlns:a16="http://schemas.microsoft.com/office/drawing/2014/main" id="{96F32B68-97B4-44E5-ABDC-147599B5D1CD}"/>
              </a:ext>
            </a:extLst>
          </p:cNvPr>
          <p:cNvSpPr/>
          <p:nvPr/>
        </p:nvSpPr>
        <p:spPr>
          <a:xfrm>
            <a:off x="72748" y="353265"/>
            <a:ext cx="1793049" cy="1815882"/>
          </a:xfrm>
          <a:prstGeom prst="rect">
            <a:avLst/>
          </a:prstGeom>
          <a:noFill/>
        </p:spPr>
        <p:txBody>
          <a:bodyPr wrap="square" lIns="91440" tIns="45720" rIns="91440" bIns="45720">
            <a:spAutoFit/>
          </a:bodyPr>
          <a:lstStyle/>
          <a:p>
            <a:r>
              <a:rPr lang="de-DE" sz="2100" b="1" dirty="0">
                <a:ln w="12700">
                  <a:solidFill>
                    <a:srgbClr val="009ED4"/>
                  </a:solidFill>
                  <a:prstDash val="solid"/>
                </a:ln>
                <a:pattFill prst="pct50">
                  <a:fgClr>
                    <a:srgbClr val="009ED4"/>
                  </a:fgClr>
                  <a:bgClr>
                    <a:schemeClr val="accent1">
                      <a:lumMod val="20000"/>
                      <a:lumOff val="80000"/>
                    </a:schemeClr>
                  </a:bgClr>
                </a:pattFill>
                <a:effectLst>
                  <a:outerShdw dist="38100" dir="2640000" algn="bl" rotWithShape="0">
                    <a:srgbClr val="009ED4"/>
                  </a:outerShdw>
                </a:effectLst>
              </a:rPr>
              <a:t>Kennenlern-</a:t>
            </a:r>
            <a:br>
              <a:rPr lang="de-DE" sz="2100" b="1" dirty="0">
                <a:ln w="12700">
                  <a:solidFill>
                    <a:srgbClr val="009ED4"/>
                  </a:solidFill>
                  <a:prstDash val="solid"/>
                </a:ln>
                <a:pattFill prst="pct50">
                  <a:fgClr>
                    <a:srgbClr val="009ED4"/>
                  </a:fgClr>
                  <a:bgClr>
                    <a:schemeClr val="accent1">
                      <a:lumMod val="20000"/>
                      <a:lumOff val="80000"/>
                    </a:schemeClr>
                  </a:bgClr>
                </a:pattFill>
                <a:effectLst>
                  <a:outerShdw dist="38100" dir="2640000" algn="bl" rotWithShape="0">
                    <a:srgbClr val="009ED4"/>
                  </a:outerShdw>
                </a:effectLst>
              </a:rPr>
            </a:br>
            <a:r>
              <a:rPr lang="de" sz="2100" b="1" dirty="0">
                <a:ln w="12700">
                  <a:solidFill>
                    <a:srgbClr val="009ED4"/>
                  </a:solidFill>
                  <a:prstDash val="solid"/>
                </a:ln>
                <a:pattFill prst="pct50">
                  <a:fgClr>
                    <a:srgbClr val="009ED4"/>
                  </a:fgClr>
                  <a:bgClr>
                    <a:schemeClr val="accent1">
                      <a:lumMod val="20000"/>
                      <a:lumOff val="80000"/>
                    </a:schemeClr>
                  </a:bgClr>
                </a:pattFill>
                <a:effectLst>
                  <a:outerShdw dist="38100" dir="2640000" algn="bl" rotWithShape="0">
                    <a:srgbClr val="009ED4"/>
                  </a:outerShdw>
                </a:effectLst>
              </a:rPr>
              <a:t>Bingo</a:t>
            </a:r>
          </a:p>
          <a:p>
            <a:endParaRPr lang="de"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algn="ctr"/>
            <a:endParaRPr lang="de" sz="1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algn="ctr"/>
            <a:endParaRPr lang="de" sz="1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algn="ctr"/>
            <a:endParaRPr lang="de-DE" sz="1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Rechteck 3">
            <a:extLst>
              <a:ext uri="{FF2B5EF4-FFF2-40B4-BE49-F238E27FC236}">
                <a16:creationId xmlns:a16="http://schemas.microsoft.com/office/drawing/2014/main" id="{DE5D91B5-0C2C-42E7-AD6D-74993C9A635C}"/>
              </a:ext>
            </a:extLst>
          </p:cNvPr>
          <p:cNvSpPr/>
          <p:nvPr/>
        </p:nvSpPr>
        <p:spPr>
          <a:xfrm>
            <a:off x="85084" y="1407646"/>
            <a:ext cx="1721334" cy="656965"/>
          </a:xfrm>
          <a:prstGeom prst="rect">
            <a:avLst/>
          </a:prstGeom>
          <a:noFill/>
        </p:spPr>
        <p:txBody>
          <a:bodyPr wrap="square">
            <a:spAutoFit/>
          </a:bodyPr>
          <a:lstStyle/>
          <a:p>
            <a:r>
              <a:rPr lang="de" sz="1800" dirty="0">
                <a:ln w="0"/>
                <a:solidFill>
                  <a:srgbClr val="009ED4"/>
                </a:solidFill>
                <a:effectLst>
                  <a:outerShdw blurRad="38100" dist="25400" dir="5400000" algn="ctr" rotWithShape="0">
                    <a:srgbClr val="6E747A">
                      <a:alpha val="43000"/>
                    </a:srgbClr>
                  </a:outerShdw>
                </a:effectLst>
              </a:rPr>
              <a:t>Finde eine</a:t>
            </a:r>
          </a:p>
          <a:p>
            <a:r>
              <a:rPr lang="de" sz="1800" dirty="0">
                <a:ln w="0"/>
                <a:solidFill>
                  <a:srgbClr val="009ED4"/>
                </a:solidFill>
                <a:effectLst>
                  <a:outerShdw blurRad="38100" dist="25400" dir="5400000" algn="ctr" rotWithShape="0">
                    <a:srgbClr val="6E747A">
                      <a:alpha val="43000"/>
                    </a:srgbClr>
                  </a:outerShdw>
                </a:effectLst>
              </a:rPr>
              <a:t>Person, die …</a:t>
            </a:r>
          </a:p>
        </p:txBody>
      </p:sp>
      <p:sp>
        <p:nvSpPr>
          <p:cNvPr id="10" name="Rechteck 9">
            <a:extLst>
              <a:ext uri="{FF2B5EF4-FFF2-40B4-BE49-F238E27FC236}">
                <a16:creationId xmlns:a16="http://schemas.microsoft.com/office/drawing/2014/main" id="{92D3464A-9606-4C16-956C-25C5916F547C}"/>
              </a:ext>
            </a:extLst>
          </p:cNvPr>
          <p:cNvSpPr/>
          <p:nvPr/>
        </p:nvSpPr>
        <p:spPr>
          <a:xfrm>
            <a:off x="85083" y="2351022"/>
            <a:ext cx="1721335" cy="1446550"/>
          </a:xfrm>
          <a:prstGeom prst="rect">
            <a:avLst/>
          </a:prstGeom>
          <a:noFill/>
        </p:spPr>
        <p:txBody>
          <a:bodyPr wrap="square">
            <a:spAutoFit/>
          </a:bodyPr>
          <a:lstStyle/>
          <a:p>
            <a:r>
              <a:rPr lang="de-DE" sz="1800" dirty="0">
                <a:ln w="0"/>
                <a:solidFill>
                  <a:srgbClr val="009ED4"/>
                </a:solidFill>
                <a:effectLst>
                  <a:outerShdw blurRad="38100" dist="25400" dir="5400000" algn="ctr" rotWithShape="0">
                    <a:srgbClr val="6E747A">
                      <a:alpha val="43000"/>
                    </a:srgbClr>
                  </a:outerShdw>
                </a:effectLst>
              </a:rPr>
              <a:t>Spielregeln:</a:t>
            </a:r>
          </a:p>
          <a:p>
            <a:r>
              <a:rPr lang="de-DE" dirty="0">
                <a:ln w="0"/>
                <a:solidFill>
                  <a:srgbClr val="009ED4"/>
                </a:solidFill>
                <a:effectLst>
                  <a:outerShdw blurRad="38100" dist="25400" dir="5400000" algn="ctr" rotWithShape="0">
                    <a:srgbClr val="6E747A">
                      <a:alpha val="43000"/>
                    </a:srgbClr>
                  </a:outerShdw>
                </a:effectLst>
              </a:rPr>
              <a:t>Eine Person darf nur für ein Feld stehen.</a:t>
            </a:r>
          </a:p>
          <a:p>
            <a:r>
              <a:rPr lang="de-DE" dirty="0">
                <a:ln w="0"/>
                <a:solidFill>
                  <a:srgbClr val="009ED4"/>
                </a:solidFill>
                <a:effectLst>
                  <a:outerShdw blurRad="38100" dist="25400" dir="5400000" algn="ctr" rotWithShape="0">
                    <a:srgbClr val="6E747A">
                      <a:alpha val="43000"/>
                    </a:srgbClr>
                  </a:outerShdw>
                </a:effectLst>
              </a:rPr>
              <a:t>Auch diagonal zählt als Bingo.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A7DC36A9-D9A4-4082-A998-294478BF010E}"/>
              </a:ext>
            </a:extLst>
          </p:cNvPr>
          <p:cNvSpPr/>
          <p:nvPr/>
        </p:nvSpPr>
        <p:spPr>
          <a:xfrm>
            <a:off x="144462" y="54462"/>
            <a:ext cx="6083300" cy="369332"/>
          </a:xfrm>
          <a:prstGeom prst="rect">
            <a:avLst/>
          </a:prstGeom>
          <a:noFill/>
        </p:spPr>
        <p:txBody>
          <a:bodyPr wrap="square">
            <a:spAutoFit/>
          </a:bodyPr>
          <a:lstStyle/>
          <a:p>
            <a:r>
              <a:rPr lang="de-DE" sz="1800" dirty="0">
                <a:ln w="0"/>
                <a:solidFill>
                  <a:srgbClr val="009ED4"/>
                </a:solidFill>
                <a:effectLst>
                  <a:outerShdw blurRad="38100" dist="25400" dir="5400000" algn="ctr" rotWithShape="0">
                    <a:srgbClr val="6E747A">
                      <a:alpha val="43000"/>
                    </a:srgbClr>
                  </a:outerShdw>
                </a:effectLst>
              </a:rPr>
              <a:t>Anleitung</a:t>
            </a:r>
          </a:p>
        </p:txBody>
      </p:sp>
      <p:sp>
        <p:nvSpPr>
          <p:cNvPr id="2" name="Rechteck 1">
            <a:extLst>
              <a:ext uri="{FF2B5EF4-FFF2-40B4-BE49-F238E27FC236}">
                <a16:creationId xmlns:a16="http://schemas.microsoft.com/office/drawing/2014/main" id="{F90FF332-ACFC-4C16-8AFC-36B4B75F762A}"/>
              </a:ext>
            </a:extLst>
          </p:cNvPr>
          <p:cNvSpPr/>
          <p:nvPr/>
        </p:nvSpPr>
        <p:spPr>
          <a:xfrm>
            <a:off x="197901" y="488146"/>
            <a:ext cx="6083299" cy="3416320"/>
          </a:xfrm>
          <a:prstGeom prst="rect">
            <a:avLst/>
          </a:prstGeom>
        </p:spPr>
        <p:txBody>
          <a:bodyPr wrap="square">
            <a:spAutoFit/>
          </a:bodyPr>
          <a:lstStyle/>
          <a:p>
            <a:pPr>
              <a:buFont typeface="+mj-lt"/>
              <a:buAutoNum type="arabicPeriod"/>
            </a:pPr>
            <a:r>
              <a:rPr lang="de-DE" sz="1200" dirty="0"/>
              <a:t> In jedem Feld steht eine Eigenschaft, die für mindestens einige, aber nicht für alle Personen im Raum gilt.</a:t>
            </a:r>
            <a:br>
              <a:rPr lang="de-DE" sz="1200" dirty="0"/>
            </a:br>
            <a:endParaRPr lang="de-DE" sz="1200" dirty="0"/>
          </a:p>
          <a:p>
            <a:pPr>
              <a:buFont typeface="+mj-lt"/>
              <a:buAutoNum type="arabicPeriod"/>
            </a:pPr>
            <a:r>
              <a:rPr lang="de-DE" sz="1200" dirty="0"/>
              <a:t> Jede*r bekommt eine „Bingo-Karte“, das ist ein Zettel mit Kurzanleitung und beispielsweise 4×4 quadratischen Feldern vor bereitgestellt, z.B. als Download im </a:t>
            </a:r>
            <a:r>
              <a:rPr lang="de-DE" sz="1200" dirty="0" err="1"/>
              <a:t>Moodle</a:t>
            </a:r>
            <a:r>
              <a:rPr lang="de-DE" sz="1200" dirty="0"/>
              <a:t>-Raum.</a:t>
            </a:r>
            <a:br>
              <a:rPr lang="de-DE" sz="1200" dirty="0"/>
            </a:br>
            <a:endParaRPr lang="de-DE" sz="1200" dirty="0"/>
          </a:p>
          <a:p>
            <a:pPr>
              <a:buFont typeface="+mj-lt"/>
              <a:buAutoNum type="arabicPeriod"/>
            </a:pPr>
            <a:r>
              <a:rPr lang="de-DE" sz="1200" dirty="0"/>
              <a:t> Alle bekommen dieselbe Karte. (Es gibt also nicht wie beim ursprünglichen Bingo unterschiedliche Angaben in den Feldern.)</a:t>
            </a:r>
            <a:br>
              <a:rPr lang="de-DE" sz="1200" dirty="0"/>
            </a:br>
            <a:endParaRPr lang="de-DE" sz="1200" dirty="0"/>
          </a:p>
          <a:p>
            <a:pPr>
              <a:buFont typeface="+mj-lt"/>
              <a:buAutoNum type="arabicPeriod"/>
            </a:pPr>
            <a:r>
              <a:rPr lang="de-DE" sz="1200" dirty="0"/>
              <a:t> Nun ist die Aufgabe einfach: Für jedes Feld muss man unter den anderen </a:t>
            </a:r>
            <a:br>
              <a:rPr lang="de-DE" sz="1200" dirty="0"/>
            </a:br>
            <a:r>
              <a:rPr lang="de-DE" sz="1200" dirty="0"/>
              <a:t>Teilnehmenden eine Person finden, auf die die jeweilige Eigenschaft zutrifft. Hat man eine Person gefunden, notiert man sich den Namen der Person im entsprechenden Feld oder macht einfach ein großes Kreuz in das Feld.</a:t>
            </a:r>
            <a:br>
              <a:rPr lang="de-DE" sz="1200" dirty="0"/>
            </a:br>
            <a:endParaRPr lang="de-DE" sz="1200" dirty="0"/>
          </a:p>
          <a:p>
            <a:pPr>
              <a:buFont typeface="+mj-lt"/>
              <a:buAutoNum type="arabicPeriod"/>
            </a:pPr>
            <a:r>
              <a:rPr lang="de-DE" sz="1200" dirty="0"/>
              <a:t> Man muss schnell „weiterziehen“ und mit weiteren Menschen sprechen. Denn pro gesprochene Person darf nur ein Feld abgehakt werden.</a:t>
            </a:r>
          </a:p>
          <a:p>
            <a:pPr>
              <a:buFont typeface="+mj-lt"/>
              <a:buAutoNum type="arabicPeriod"/>
            </a:pPr>
            <a:endParaRPr lang="de-DE" sz="1200" dirty="0"/>
          </a:p>
        </p:txBody>
      </p:sp>
    </p:spTree>
    <p:extLst>
      <p:ext uri="{BB962C8B-B14F-4D97-AF65-F5344CB8AC3E}">
        <p14:creationId xmlns:p14="http://schemas.microsoft.com/office/powerpoint/2010/main" val="241380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6BE6526F-3F5F-472E-B8CA-A8886BCC2F17}"/>
              </a:ext>
            </a:extLst>
          </p:cNvPr>
          <p:cNvSpPr/>
          <p:nvPr/>
        </p:nvSpPr>
        <p:spPr>
          <a:xfrm>
            <a:off x="202995" y="184439"/>
            <a:ext cx="6024768" cy="3231654"/>
          </a:xfrm>
          <a:prstGeom prst="rect">
            <a:avLst/>
          </a:prstGeom>
        </p:spPr>
        <p:txBody>
          <a:bodyPr wrap="square">
            <a:spAutoFit/>
          </a:bodyPr>
          <a:lstStyle/>
          <a:p>
            <a:pPr marL="342900" indent="-342900">
              <a:buFont typeface="+mj-lt"/>
              <a:buAutoNum type="arabicPeriod" startAt="6"/>
            </a:pPr>
            <a:r>
              <a:rPr lang="de-DE" sz="1200" dirty="0"/>
              <a:t>Das Ziel ist ein „Bingo!“. Das entsteht, wenn man in einer Reihe nebeneinander oder untereinander alle Felder angekreuzt hat.</a:t>
            </a:r>
            <a:br>
              <a:rPr lang="de-DE" sz="1200" dirty="0"/>
            </a:br>
            <a:endParaRPr lang="de-DE" sz="1200" dirty="0"/>
          </a:p>
          <a:p>
            <a:pPr marL="342900" indent="-342900">
              <a:buFont typeface="+mj-lt"/>
              <a:buAutoNum type="arabicPeriod" startAt="6"/>
            </a:pPr>
            <a:r>
              <a:rPr lang="de-DE" sz="1200" dirty="0"/>
              <a:t>Wir haben dabei in der Regel ein Zeitvorgabe gemacht, also beispielsweise 5 Minuten als Gesamtdauer vorgegeben. Wer ein Bingo hat, kann weiterspielen und ein doppeltes oder gar dreifaches Bingo anstreben (also zwei oder drei Reihen „voll bekommen“).</a:t>
            </a:r>
            <a:br>
              <a:rPr lang="de-DE" sz="1200" dirty="0"/>
            </a:br>
            <a:endParaRPr lang="de-DE" sz="1200" dirty="0"/>
          </a:p>
          <a:p>
            <a:pPr marL="342900" indent="-342900">
              <a:buFont typeface="+mj-lt"/>
              <a:buAutoNum type="arabicPeriod" startAt="6"/>
            </a:pPr>
            <a:r>
              <a:rPr lang="de-DE" sz="1200" dirty="0"/>
              <a:t>In Präsenzveranstaltungen entsteht bei dieser Methode schnell ein großes Summen wie im Bienenschwarm, früher oder später durch laute „BINGO!”-Rufe unterbrochen.</a:t>
            </a:r>
            <a:br>
              <a:rPr lang="de-DE" sz="1200" dirty="0"/>
            </a:br>
            <a:endParaRPr lang="de-DE" sz="1200" dirty="0"/>
          </a:p>
          <a:p>
            <a:pPr marL="342900" indent="-342900">
              <a:buFont typeface="+mj-lt"/>
              <a:buAutoNum type="arabicPeriod" startAt="6"/>
            </a:pPr>
            <a:r>
              <a:rPr lang="de-DE" sz="1200" dirty="0"/>
              <a:t>Je nach genutzter Plattform kann die Gesprächssituation in kleinen Gruppen unterschiedlich hergestellt werden. Bei Plattformen, bei denen man frei „herumwandern“ kann, wie z.B. Zoom, geht das fast von alleine. Bei anderen Diensten, die Breakout-Gruppen erlauben, haben wir gute Erfahrungen damit gemacht, alle 2 Minuten neue 4er-Gruppen per Zufall zusammenzustellen.</a:t>
            </a:r>
          </a:p>
        </p:txBody>
      </p:sp>
    </p:spTree>
    <p:extLst>
      <p:ext uri="{BB962C8B-B14F-4D97-AF65-F5344CB8AC3E}">
        <p14:creationId xmlns:p14="http://schemas.microsoft.com/office/powerpoint/2010/main" val="397783205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540</Words>
  <Application>Microsoft Office PowerPoint</Application>
  <PresentationFormat>Benutzerdefiniert</PresentationFormat>
  <Paragraphs>35</Paragraphs>
  <Slides>3</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Calibri</vt:lpstr>
      <vt:lpstr>Arial</vt:lpstr>
      <vt:lpstr>Simple Light</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Melanie Müller</dc:creator>
  <cp:lastModifiedBy>Melanie Michaela Müller (mmuelle8)</cp:lastModifiedBy>
  <cp:revision>16</cp:revision>
  <dcterms:modified xsi:type="dcterms:W3CDTF">2023-07-25T14:48:28Z</dcterms:modified>
</cp:coreProperties>
</file>